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19"/>
  </p:notesMasterIdLst>
  <p:handoutMasterIdLst>
    <p:handoutMasterId r:id="rId20"/>
  </p:handoutMasterIdLst>
  <p:sldIdLst>
    <p:sldId id="295" r:id="rId3"/>
    <p:sldId id="296" r:id="rId4"/>
    <p:sldId id="297" r:id="rId5"/>
    <p:sldId id="298" r:id="rId6"/>
    <p:sldId id="299" r:id="rId7"/>
    <p:sldId id="300" r:id="rId8"/>
    <p:sldId id="301" r:id="rId9"/>
    <p:sldId id="302" r:id="rId10"/>
    <p:sldId id="306" r:id="rId11"/>
    <p:sldId id="304" r:id="rId12"/>
    <p:sldId id="305" r:id="rId13"/>
    <p:sldId id="307" r:id="rId14"/>
    <p:sldId id="310" r:id="rId15"/>
    <p:sldId id="308" r:id="rId16"/>
    <p:sldId id="309" r:id="rId17"/>
    <p:sldId id="31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8AC2B-0537-146B-B566-34BA4A358EEF}" v="1631" dt="2021-10-15T17:20:40.021"/>
    <p1510:client id="{CA0D56A3-B6EB-A5EB-B31F-7E8DC7453D55}" v="2" dt="2021-10-15T15:37:21.993"/>
    <p1510:client id="{D770586E-2F9C-AD47-82A0-49F4B8B56AA0}" v="4" dt="2021-10-27T03:23:49.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on, Lisa" userId="S::l.hanson@rcsd.ca::2721bd10-82b2-4f3e-86af-1737bb3d7a08" providerId="AD" clId="Web-{CA0D56A3-B6EB-A5EB-B31F-7E8DC7453D55}"/>
    <pc:docChg chg="addSld delSld">
      <pc:chgData name="Hanson, Lisa" userId="S::l.hanson@rcsd.ca::2721bd10-82b2-4f3e-86af-1737bb3d7a08" providerId="AD" clId="Web-{CA0D56A3-B6EB-A5EB-B31F-7E8DC7453D55}" dt="2021-10-15T15:37:21.993" v="1"/>
      <pc:docMkLst>
        <pc:docMk/>
      </pc:docMkLst>
      <pc:sldChg chg="del">
        <pc:chgData name="Hanson, Lisa" userId="S::l.hanson@rcsd.ca::2721bd10-82b2-4f3e-86af-1737bb3d7a08" providerId="AD" clId="Web-{CA0D56A3-B6EB-A5EB-B31F-7E8DC7453D55}" dt="2021-10-15T15:36:58.915" v="0"/>
        <pc:sldMkLst>
          <pc:docMk/>
          <pc:sldMk cId="3012115854" sldId="256"/>
        </pc:sldMkLst>
      </pc:sldChg>
      <pc:sldChg chg="new">
        <pc:chgData name="Hanson, Lisa" userId="S::l.hanson@rcsd.ca::2721bd10-82b2-4f3e-86af-1737bb3d7a08" providerId="AD" clId="Web-{CA0D56A3-B6EB-A5EB-B31F-7E8DC7453D55}" dt="2021-10-15T15:37:21.993" v="1"/>
        <pc:sldMkLst>
          <pc:docMk/>
          <pc:sldMk cId="825596026" sldId="294"/>
        </pc:sldMkLst>
      </pc:sldChg>
    </pc:docChg>
  </pc:docChgLst>
  <pc:docChgLst>
    <pc:chgData name="Hanson, Lisa" userId="S::l.hanson@rcsd.ca::2721bd10-82b2-4f3e-86af-1737bb3d7a08" providerId="AD" clId="Web-{3CC8AC2B-0537-146B-B566-34BA4A358EEF}"/>
    <pc:docChg chg="addSld delSld modSld sldOrd addMainMaster">
      <pc:chgData name="Hanson, Lisa" userId="S::l.hanson@rcsd.ca::2721bd10-82b2-4f3e-86af-1737bb3d7a08" providerId="AD" clId="Web-{3CC8AC2B-0537-146B-B566-34BA4A358EEF}" dt="2021-10-15T17:20:40.021" v="1595" actId="20577"/>
      <pc:docMkLst>
        <pc:docMk/>
      </pc:docMkLst>
      <pc:sldChg chg="modSp del">
        <pc:chgData name="Hanson, Lisa" userId="S::l.hanson@rcsd.ca::2721bd10-82b2-4f3e-86af-1737bb3d7a08" providerId="AD" clId="Web-{3CC8AC2B-0537-146B-B566-34BA4A358EEF}" dt="2021-10-15T15:55:07.503" v="161"/>
        <pc:sldMkLst>
          <pc:docMk/>
          <pc:sldMk cId="2260603886" sldId="263"/>
        </pc:sldMkLst>
        <pc:spChg chg="mod">
          <ac:chgData name="Hanson, Lisa" userId="S::l.hanson@rcsd.ca::2721bd10-82b2-4f3e-86af-1737bb3d7a08" providerId="AD" clId="Web-{3CC8AC2B-0537-146B-B566-34BA4A358EEF}" dt="2021-10-15T15:54:21.191" v="153" actId="20577"/>
          <ac:spMkLst>
            <pc:docMk/>
            <pc:sldMk cId="2260603886" sldId="263"/>
            <ac:spMk id="3" creationId="{00000000-0000-0000-0000-000000000000}"/>
          </ac:spMkLst>
        </pc:spChg>
      </pc:sldChg>
      <pc:sldChg chg="del">
        <pc:chgData name="Hanson, Lisa" userId="S::l.hanson@rcsd.ca::2721bd10-82b2-4f3e-86af-1737bb3d7a08" providerId="AD" clId="Web-{3CC8AC2B-0537-146B-B566-34BA4A358EEF}" dt="2021-10-15T16:06:47.892" v="368"/>
        <pc:sldMkLst>
          <pc:docMk/>
          <pc:sldMk cId="1990816031" sldId="264"/>
        </pc:sldMkLst>
      </pc:sldChg>
      <pc:sldChg chg="modSp del">
        <pc:chgData name="Hanson, Lisa" userId="S::l.hanson@rcsd.ca::2721bd10-82b2-4f3e-86af-1737bb3d7a08" providerId="AD" clId="Web-{3CC8AC2B-0537-146B-B566-34BA4A358EEF}" dt="2021-10-15T15:56:42.581" v="176"/>
        <pc:sldMkLst>
          <pc:docMk/>
          <pc:sldMk cId="430997181" sldId="265"/>
        </pc:sldMkLst>
        <pc:spChg chg="mod">
          <ac:chgData name="Hanson, Lisa" userId="S::l.hanson@rcsd.ca::2721bd10-82b2-4f3e-86af-1737bb3d7a08" providerId="AD" clId="Web-{3CC8AC2B-0537-146B-B566-34BA4A358EEF}" dt="2021-10-15T15:55:58.284" v="168" actId="20577"/>
          <ac:spMkLst>
            <pc:docMk/>
            <pc:sldMk cId="430997181" sldId="265"/>
            <ac:spMk id="2" creationId="{00000000-0000-0000-0000-000000000000}"/>
          </ac:spMkLst>
        </pc:spChg>
      </pc:sldChg>
      <pc:sldChg chg="modSp del">
        <pc:chgData name="Hanson, Lisa" userId="S::l.hanson@rcsd.ca::2721bd10-82b2-4f3e-86af-1737bb3d7a08" providerId="AD" clId="Web-{3CC8AC2B-0537-146B-B566-34BA4A358EEF}" dt="2021-10-15T16:23:41.530" v="751"/>
        <pc:sldMkLst>
          <pc:docMk/>
          <pc:sldMk cId="4188307590" sldId="266"/>
        </pc:sldMkLst>
        <pc:spChg chg="mod">
          <ac:chgData name="Hanson, Lisa" userId="S::l.hanson@rcsd.ca::2721bd10-82b2-4f3e-86af-1737bb3d7a08" providerId="AD" clId="Web-{3CC8AC2B-0537-146B-B566-34BA4A358EEF}" dt="2021-10-15T16:19:51.749" v="678" actId="20577"/>
          <ac:spMkLst>
            <pc:docMk/>
            <pc:sldMk cId="4188307590" sldId="266"/>
            <ac:spMk id="2" creationId="{00000000-0000-0000-0000-000000000000}"/>
          </ac:spMkLst>
        </pc:spChg>
      </pc:sldChg>
      <pc:sldChg chg="modSp del">
        <pc:chgData name="Hanson, Lisa" userId="S::l.hanson@rcsd.ca::2721bd10-82b2-4f3e-86af-1737bb3d7a08" providerId="AD" clId="Web-{3CC8AC2B-0537-146B-B566-34BA4A358EEF}" dt="2021-10-15T16:48:30.542" v="962"/>
        <pc:sldMkLst>
          <pc:docMk/>
          <pc:sldMk cId="4162736379" sldId="267"/>
        </pc:sldMkLst>
        <pc:spChg chg="mod">
          <ac:chgData name="Hanson, Lisa" userId="S::l.hanson@rcsd.ca::2721bd10-82b2-4f3e-86af-1737bb3d7a08" providerId="AD" clId="Web-{3CC8AC2B-0537-146B-B566-34BA4A358EEF}" dt="2021-10-15T16:29:03.357" v="760" actId="20577"/>
          <ac:spMkLst>
            <pc:docMk/>
            <pc:sldMk cId="4162736379" sldId="267"/>
            <ac:spMk id="3" creationId="{00000000-0000-0000-0000-000000000000}"/>
          </ac:spMkLst>
        </pc:spChg>
      </pc:sldChg>
      <pc:sldChg chg="modSp del">
        <pc:chgData name="Hanson, Lisa" userId="S::l.hanson@rcsd.ca::2721bd10-82b2-4f3e-86af-1737bb3d7a08" providerId="AD" clId="Web-{3CC8AC2B-0537-146B-B566-34BA4A358EEF}" dt="2021-10-15T16:54:04.697" v="1044"/>
        <pc:sldMkLst>
          <pc:docMk/>
          <pc:sldMk cId="844331910" sldId="268"/>
        </pc:sldMkLst>
        <pc:spChg chg="mod">
          <ac:chgData name="Hanson, Lisa" userId="S::l.hanson@rcsd.ca::2721bd10-82b2-4f3e-86af-1737bb3d7a08" providerId="AD" clId="Web-{3CC8AC2B-0537-146B-B566-34BA4A358EEF}" dt="2021-10-15T16:49:21.653" v="973" actId="20577"/>
          <ac:spMkLst>
            <pc:docMk/>
            <pc:sldMk cId="844331910" sldId="268"/>
            <ac:spMk id="3" creationId="{00000000-0000-0000-0000-000000000000}"/>
          </ac:spMkLst>
        </pc:spChg>
      </pc:sldChg>
      <pc:sldChg chg="del">
        <pc:chgData name="Hanson, Lisa" userId="S::l.hanson@rcsd.ca::2721bd10-82b2-4f3e-86af-1737bb3d7a08" providerId="AD" clId="Web-{3CC8AC2B-0537-146B-B566-34BA4A358EEF}" dt="2021-10-15T16:54:09.119" v="1045"/>
        <pc:sldMkLst>
          <pc:docMk/>
          <pc:sldMk cId="1397508271" sldId="270"/>
        </pc:sldMkLst>
      </pc:sldChg>
      <pc:sldChg chg="del">
        <pc:chgData name="Hanson, Lisa" userId="S::l.hanson@rcsd.ca::2721bd10-82b2-4f3e-86af-1737bb3d7a08" providerId="AD" clId="Web-{3CC8AC2B-0537-146B-B566-34BA4A358EEF}" dt="2021-10-15T16:57:31.165" v="1206"/>
        <pc:sldMkLst>
          <pc:docMk/>
          <pc:sldMk cId="831943983" sldId="272"/>
        </pc:sldMkLst>
      </pc:sldChg>
      <pc:sldChg chg="del">
        <pc:chgData name="Hanson, Lisa" userId="S::l.hanson@rcsd.ca::2721bd10-82b2-4f3e-86af-1737bb3d7a08" providerId="AD" clId="Web-{3CC8AC2B-0537-146B-B566-34BA4A358EEF}" dt="2021-10-15T17:00:27.774" v="1350"/>
        <pc:sldMkLst>
          <pc:docMk/>
          <pc:sldMk cId="2406875528" sldId="274"/>
        </pc:sldMkLst>
      </pc:sldChg>
      <pc:sldChg chg="modSp del">
        <pc:chgData name="Hanson, Lisa" userId="S::l.hanson@rcsd.ca::2721bd10-82b2-4f3e-86af-1737bb3d7a08" providerId="AD" clId="Web-{3CC8AC2B-0537-146B-B566-34BA4A358EEF}" dt="2021-10-15T15:47:58.395" v="115"/>
        <pc:sldMkLst>
          <pc:docMk/>
          <pc:sldMk cId="2099958937" sldId="277"/>
        </pc:sldMkLst>
        <pc:spChg chg="mod">
          <ac:chgData name="Hanson, Lisa" userId="S::l.hanson@rcsd.ca::2721bd10-82b2-4f3e-86af-1737bb3d7a08" providerId="AD" clId="Web-{3CC8AC2B-0537-146B-B566-34BA4A358EEF}" dt="2021-10-15T15:43:59.646" v="75" actId="20577"/>
          <ac:spMkLst>
            <pc:docMk/>
            <pc:sldMk cId="2099958937" sldId="277"/>
            <ac:spMk id="2" creationId="{00000000-0000-0000-0000-000000000000}"/>
          </ac:spMkLst>
        </pc:spChg>
        <pc:spChg chg="mod">
          <ac:chgData name="Hanson, Lisa" userId="S::l.hanson@rcsd.ca::2721bd10-82b2-4f3e-86af-1737bb3d7a08" providerId="AD" clId="Web-{3CC8AC2B-0537-146B-B566-34BA4A358EEF}" dt="2021-10-15T15:43:32.052" v="66" actId="20577"/>
          <ac:spMkLst>
            <pc:docMk/>
            <pc:sldMk cId="2099958937" sldId="277"/>
            <ac:spMk id="3" creationId="{00000000-0000-0000-0000-000000000000}"/>
          </ac:spMkLst>
        </pc:spChg>
      </pc:sldChg>
      <pc:sldChg chg="modSp del">
        <pc:chgData name="Hanson, Lisa" userId="S::l.hanson@rcsd.ca::2721bd10-82b2-4f3e-86af-1737bb3d7a08" providerId="AD" clId="Web-{3CC8AC2B-0537-146B-B566-34BA4A358EEF}" dt="2021-10-15T15:53:45.972" v="147"/>
        <pc:sldMkLst>
          <pc:docMk/>
          <pc:sldMk cId="492883359" sldId="278"/>
        </pc:sldMkLst>
        <pc:spChg chg="mod">
          <ac:chgData name="Hanson, Lisa" userId="S::l.hanson@rcsd.ca::2721bd10-82b2-4f3e-86af-1737bb3d7a08" providerId="AD" clId="Web-{3CC8AC2B-0537-146B-B566-34BA4A358EEF}" dt="2021-10-15T15:49:42.114" v="134" actId="20577"/>
          <ac:spMkLst>
            <pc:docMk/>
            <pc:sldMk cId="492883359" sldId="278"/>
            <ac:spMk id="3" creationId="{00000000-0000-0000-0000-000000000000}"/>
          </ac:spMkLst>
        </pc:spChg>
      </pc:sldChg>
      <pc:sldChg chg="del">
        <pc:chgData name="Hanson, Lisa" userId="S::l.hanson@rcsd.ca::2721bd10-82b2-4f3e-86af-1737bb3d7a08" providerId="AD" clId="Web-{3CC8AC2B-0537-146B-B566-34BA4A358EEF}" dt="2021-10-15T15:55:25.394" v="162"/>
        <pc:sldMkLst>
          <pc:docMk/>
          <pc:sldMk cId="2347755692" sldId="279"/>
        </pc:sldMkLst>
      </pc:sldChg>
      <pc:sldChg chg="del">
        <pc:chgData name="Hanson, Lisa" userId="S::l.hanson@rcsd.ca::2721bd10-82b2-4f3e-86af-1737bb3d7a08" providerId="AD" clId="Web-{3CC8AC2B-0537-146B-B566-34BA4A358EEF}" dt="2021-10-15T16:59:42.431" v="1348"/>
        <pc:sldMkLst>
          <pc:docMk/>
          <pc:sldMk cId="2026285214" sldId="281"/>
        </pc:sldMkLst>
      </pc:sldChg>
      <pc:sldChg chg="delSp del">
        <pc:chgData name="Hanson, Lisa" userId="S::l.hanson@rcsd.ca::2721bd10-82b2-4f3e-86af-1737bb3d7a08" providerId="AD" clId="Web-{3CC8AC2B-0537-146B-B566-34BA4A358EEF}" dt="2021-10-15T15:40:10.053" v="22"/>
        <pc:sldMkLst>
          <pc:docMk/>
          <pc:sldMk cId="1386451268" sldId="284"/>
        </pc:sldMkLst>
        <pc:picChg chg="del">
          <ac:chgData name="Hanson, Lisa" userId="S::l.hanson@rcsd.ca::2721bd10-82b2-4f3e-86af-1737bb3d7a08" providerId="AD" clId="Web-{3CC8AC2B-0537-146B-B566-34BA4A358EEF}" dt="2021-10-15T15:38:07.647" v="1"/>
          <ac:picMkLst>
            <pc:docMk/>
            <pc:sldMk cId="1386451268" sldId="284"/>
            <ac:picMk id="1026" creationId="{00000000-0000-0000-0000-000000000000}"/>
          </ac:picMkLst>
        </pc:picChg>
        <pc:picChg chg="del">
          <ac:chgData name="Hanson, Lisa" userId="S::l.hanson@rcsd.ca::2721bd10-82b2-4f3e-86af-1737bb3d7a08" providerId="AD" clId="Web-{3CC8AC2B-0537-146B-B566-34BA4A358EEF}" dt="2021-10-15T15:38:05.787" v="0"/>
          <ac:picMkLst>
            <pc:docMk/>
            <pc:sldMk cId="1386451268" sldId="284"/>
            <ac:picMk id="1028" creationId="{00000000-0000-0000-0000-000000000000}"/>
          </ac:picMkLst>
        </pc:picChg>
      </pc:sldChg>
      <pc:sldChg chg="del">
        <pc:chgData name="Hanson, Lisa" userId="S::l.hanson@rcsd.ca::2721bd10-82b2-4f3e-86af-1737bb3d7a08" providerId="AD" clId="Web-{3CC8AC2B-0537-146B-B566-34BA4A358EEF}" dt="2021-10-15T15:42:14.130" v="60"/>
        <pc:sldMkLst>
          <pc:docMk/>
          <pc:sldMk cId="3568403347" sldId="288"/>
        </pc:sldMkLst>
      </pc:sldChg>
      <pc:sldChg chg="del">
        <pc:chgData name="Hanson, Lisa" userId="S::l.hanson@rcsd.ca::2721bd10-82b2-4f3e-86af-1737bb3d7a08" providerId="AD" clId="Web-{3CC8AC2B-0537-146B-B566-34BA4A358EEF}" dt="2021-10-15T16:57:27.603" v="1205"/>
        <pc:sldMkLst>
          <pc:docMk/>
          <pc:sldMk cId="3350438495" sldId="290"/>
        </pc:sldMkLst>
      </pc:sldChg>
      <pc:sldChg chg="del">
        <pc:chgData name="Hanson, Lisa" userId="S::l.hanson@rcsd.ca::2721bd10-82b2-4f3e-86af-1737bb3d7a08" providerId="AD" clId="Web-{3CC8AC2B-0537-146B-B566-34BA4A358EEF}" dt="2021-10-15T17:05:27.383" v="1437"/>
        <pc:sldMkLst>
          <pc:docMk/>
          <pc:sldMk cId="2624246086" sldId="291"/>
        </pc:sldMkLst>
      </pc:sldChg>
      <pc:sldChg chg="del">
        <pc:chgData name="Hanson, Lisa" userId="S::l.hanson@rcsd.ca::2721bd10-82b2-4f3e-86af-1737bb3d7a08" providerId="AD" clId="Web-{3CC8AC2B-0537-146B-B566-34BA4A358EEF}" dt="2021-10-15T16:59:44.259" v="1349"/>
        <pc:sldMkLst>
          <pc:docMk/>
          <pc:sldMk cId="3680449199" sldId="292"/>
        </pc:sldMkLst>
      </pc:sldChg>
      <pc:sldChg chg="del">
        <pc:chgData name="Hanson, Lisa" userId="S::l.hanson@rcsd.ca::2721bd10-82b2-4f3e-86af-1737bb3d7a08" providerId="AD" clId="Web-{3CC8AC2B-0537-146B-B566-34BA4A358EEF}" dt="2021-10-15T16:07:21.080" v="371"/>
        <pc:sldMkLst>
          <pc:docMk/>
          <pc:sldMk cId="714872503" sldId="293"/>
        </pc:sldMkLst>
      </pc:sldChg>
      <pc:sldChg chg="del">
        <pc:chgData name="Hanson, Lisa" userId="S::l.hanson@rcsd.ca::2721bd10-82b2-4f3e-86af-1737bb3d7a08" providerId="AD" clId="Web-{3CC8AC2B-0537-146B-B566-34BA4A358EEF}" dt="2021-10-15T15:40:12.350" v="23"/>
        <pc:sldMkLst>
          <pc:docMk/>
          <pc:sldMk cId="825596026" sldId="294"/>
        </pc:sldMkLst>
      </pc:sldChg>
      <pc:sldChg chg="delSp modSp add ord">
        <pc:chgData name="Hanson, Lisa" userId="S::l.hanson@rcsd.ca::2721bd10-82b2-4f3e-86af-1737bb3d7a08" providerId="AD" clId="Web-{3CC8AC2B-0537-146B-B566-34BA4A358EEF}" dt="2021-10-15T17:08:10.086" v="1493"/>
        <pc:sldMkLst>
          <pc:docMk/>
          <pc:sldMk cId="3526602521" sldId="295"/>
        </pc:sldMkLst>
        <pc:spChg chg="mod">
          <ac:chgData name="Hanson, Lisa" userId="S::l.hanson@rcsd.ca::2721bd10-82b2-4f3e-86af-1737bb3d7a08" providerId="AD" clId="Web-{3CC8AC2B-0537-146B-B566-34BA4A358EEF}" dt="2021-10-15T15:39:17.287" v="17" actId="20577"/>
          <ac:spMkLst>
            <pc:docMk/>
            <pc:sldMk cId="3526602521" sldId="295"/>
            <ac:spMk id="2" creationId="{00000000-0000-0000-0000-000000000000}"/>
          </ac:spMkLst>
        </pc:spChg>
        <pc:spChg chg="del mod">
          <ac:chgData name="Hanson, Lisa" userId="S::l.hanson@rcsd.ca::2721bd10-82b2-4f3e-86af-1737bb3d7a08" providerId="AD" clId="Web-{3CC8AC2B-0537-146B-B566-34BA4A358EEF}" dt="2021-10-15T17:08:10.086" v="1493"/>
          <ac:spMkLst>
            <pc:docMk/>
            <pc:sldMk cId="3526602521" sldId="295"/>
            <ac:spMk id="3" creationId="{00000000-0000-0000-0000-000000000000}"/>
          </ac:spMkLst>
        </pc:spChg>
      </pc:sldChg>
      <pc:sldChg chg="addSp modSp add">
        <pc:chgData name="Hanson, Lisa" userId="S::l.hanson@rcsd.ca::2721bd10-82b2-4f3e-86af-1737bb3d7a08" providerId="AD" clId="Web-{3CC8AC2B-0537-146B-B566-34BA4A358EEF}" dt="2021-10-15T15:42:51.287" v="63" actId="1076"/>
        <pc:sldMkLst>
          <pc:docMk/>
          <pc:sldMk cId="3175477984" sldId="296"/>
        </pc:sldMkLst>
        <pc:spChg chg="mod">
          <ac:chgData name="Hanson, Lisa" userId="S::l.hanson@rcsd.ca::2721bd10-82b2-4f3e-86af-1737bb3d7a08" providerId="AD" clId="Web-{3CC8AC2B-0537-146B-B566-34BA4A358EEF}" dt="2021-10-15T15:39:59.990" v="21" actId="14100"/>
          <ac:spMkLst>
            <pc:docMk/>
            <pc:sldMk cId="3175477984" sldId="296"/>
            <ac:spMk id="5" creationId="{87803DED-B101-4774-B8F3-C4B4B655FCCD}"/>
          </ac:spMkLst>
        </pc:spChg>
        <pc:picChg chg="add mod">
          <ac:chgData name="Hanson, Lisa" userId="S::l.hanson@rcsd.ca::2721bd10-82b2-4f3e-86af-1737bb3d7a08" providerId="AD" clId="Web-{3CC8AC2B-0537-146B-B566-34BA4A358EEF}" dt="2021-10-15T15:42:51.287" v="63" actId="1076"/>
          <ac:picMkLst>
            <pc:docMk/>
            <pc:sldMk cId="3175477984" sldId="296"/>
            <ac:picMk id="3" creationId="{9DF20EBB-E742-403F-9B00-E3D884D0858E}"/>
          </ac:picMkLst>
        </pc:picChg>
      </pc:sldChg>
      <pc:sldChg chg="addSp delSp modSp add">
        <pc:chgData name="Hanson, Lisa" userId="S::l.hanson@rcsd.ca::2721bd10-82b2-4f3e-86af-1737bb3d7a08" providerId="AD" clId="Web-{3CC8AC2B-0537-146B-B566-34BA4A358EEF}" dt="2021-10-15T17:11:03.132" v="1494" actId="1076"/>
        <pc:sldMkLst>
          <pc:docMk/>
          <pc:sldMk cId="2704611250" sldId="297"/>
        </pc:sldMkLst>
        <pc:spChg chg="del">
          <ac:chgData name="Hanson, Lisa" userId="S::l.hanson@rcsd.ca::2721bd10-82b2-4f3e-86af-1737bb3d7a08" providerId="AD" clId="Web-{3CC8AC2B-0537-146B-B566-34BA4A358EEF}" dt="2021-10-15T15:40:38.021" v="25"/>
          <ac:spMkLst>
            <pc:docMk/>
            <pc:sldMk cId="2704611250" sldId="297"/>
            <ac:spMk id="2" creationId="{B6164670-7668-4C7B-840A-6A6E48B7CA53}"/>
          </ac:spMkLst>
        </pc:spChg>
        <pc:spChg chg="del">
          <ac:chgData name="Hanson, Lisa" userId="S::l.hanson@rcsd.ca::2721bd10-82b2-4f3e-86af-1737bb3d7a08" providerId="AD" clId="Web-{3CC8AC2B-0537-146B-B566-34BA4A358EEF}" dt="2021-10-15T15:40:40.662" v="26"/>
          <ac:spMkLst>
            <pc:docMk/>
            <pc:sldMk cId="2704611250" sldId="297"/>
            <ac:spMk id="5" creationId="{87803DED-B101-4774-B8F3-C4B4B655FCCD}"/>
          </ac:spMkLst>
        </pc:spChg>
        <pc:spChg chg="add mod">
          <ac:chgData name="Hanson, Lisa" userId="S::l.hanson@rcsd.ca::2721bd10-82b2-4f3e-86af-1737bb3d7a08" providerId="AD" clId="Web-{3CC8AC2B-0537-146B-B566-34BA4A358EEF}" dt="2021-10-15T17:11:03.132" v="1494" actId="1076"/>
          <ac:spMkLst>
            <pc:docMk/>
            <pc:sldMk cId="2704611250" sldId="297"/>
            <ac:spMk id="6" creationId="{88485EAA-0927-4661-A958-A9DF29D712E2}"/>
          </ac:spMkLst>
        </pc:spChg>
        <pc:spChg chg="del mod">
          <ac:chgData name="Hanson, Lisa" userId="S::l.hanson@rcsd.ca::2721bd10-82b2-4f3e-86af-1737bb3d7a08" providerId="AD" clId="Web-{3CC8AC2B-0537-146B-B566-34BA4A358EEF}" dt="2021-10-15T15:40:48.396" v="30"/>
          <ac:spMkLst>
            <pc:docMk/>
            <pc:sldMk cId="2704611250" sldId="297"/>
            <ac:spMk id="7" creationId="{C1BB320B-A420-4F7B-B11F-12DCCFFDA754}"/>
          </ac:spMkLst>
        </pc:spChg>
        <pc:picChg chg="add">
          <ac:chgData name="Hanson, Lisa" userId="S::l.hanson@rcsd.ca::2721bd10-82b2-4f3e-86af-1737bb3d7a08" providerId="AD" clId="Web-{3CC8AC2B-0537-146B-B566-34BA4A358EEF}" dt="2021-10-15T15:42:30.255" v="61"/>
          <ac:picMkLst>
            <pc:docMk/>
            <pc:sldMk cId="2704611250" sldId="297"/>
            <ac:picMk id="9" creationId="{E29E6849-413A-4C9E-B51C-7C9ADE04C832}"/>
          </ac:picMkLst>
        </pc:picChg>
      </pc:sldChg>
      <pc:sldChg chg="addSp modSp add">
        <pc:chgData name="Hanson, Lisa" userId="S::l.hanson@rcsd.ca::2721bd10-82b2-4f3e-86af-1737bb3d7a08" providerId="AD" clId="Web-{3CC8AC2B-0537-146B-B566-34BA4A358EEF}" dt="2021-10-15T17:11:24.523" v="1496" actId="14100"/>
        <pc:sldMkLst>
          <pc:docMk/>
          <pc:sldMk cId="1763383871" sldId="298"/>
        </pc:sldMkLst>
        <pc:spChg chg="mod">
          <ac:chgData name="Hanson, Lisa" userId="S::l.hanson@rcsd.ca::2721bd10-82b2-4f3e-86af-1737bb3d7a08" providerId="AD" clId="Web-{3CC8AC2B-0537-146B-B566-34BA4A358EEF}" dt="2021-10-15T17:11:24.523" v="1496" actId="14100"/>
          <ac:spMkLst>
            <pc:docMk/>
            <pc:sldMk cId="1763383871" sldId="298"/>
            <ac:spMk id="2" creationId="{00000000-0000-0000-0000-000000000000}"/>
          </ac:spMkLst>
        </pc:spChg>
        <pc:spChg chg="mod">
          <ac:chgData name="Hanson, Lisa" userId="S::l.hanson@rcsd.ca::2721bd10-82b2-4f3e-86af-1737bb3d7a08" providerId="AD" clId="Web-{3CC8AC2B-0537-146B-B566-34BA4A358EEF}" dt="2021-10-15T15:43:50.490" v="72" actId="20577"/>
          <ac:spMkLst>
            <pc:docMk/>
            <pc:sldMk cId="1763383871" sldId="298"/>
            <ac:spMk id="3" creationId="{00000000-0000-0000-0000-000000000000}"/>
          </ac:spMkLst>
        </pc:spChg>
        <pc:spChg chg="add mod">
          <ac:chgData name="Hanson, Lisa" userId="S::l.hanson@rcsd.ca::2721bd10-82b2-4f3e-86af-1737bb3d7a08" providerId="AD" clId="Web-{3CC8AC2B-0537-146B-B566-34BA4A358EEF}" dt="2021-10-15T15:47:54.755" v="114" actId="1076"/>
          <ac:spMkLst>
            <pc:docMk/>
            <pc:sldMk cId="1763383871" sldId="298"/>
            <ac:spMk id="4" creationId="{13ED1015-17A6-42B3-8C3A-034D8EBB4813}"/>
          </ac:spMkLst>
        </pc:spChg>
        <pc:picChg chg="mod">
          <ac:chgData name="Hanson, Lisa" userId="S::l.hanson@rcsd.ca::2721bd10-82b2-4f3e-86af-1737bb3d7a08" providerId="AD" clId="Web-{3CC8AC2B-0537-146B-B566-34BA4A358EEF}" dt="2021-10-15T15:46:36.099" v="96" actId="1076"/>
          <ac:picMkLst>
            <pc:docMk/>
            <pc:sldMk cId="1763383871" sldId="298"/>
            <ac:picMk id="5" creationId="{00000000-0000-0000-0000-000000000000}"/>
          </ac:picMkLst>
        </pc:picChg>
      </pc:sldChg>
      <pc:sldChg chg="modSp add">
        <pc:chgData name="Hanson, Lisa" userId="S::l.hanson@rcsd.ca::2721bd10-82b2-4f3e-86af-1737bb3d7a08" providerId="AD" clId="Web-{3CC8AC2B-0537-146B-B566-34BA4A358EEF}" dt="2021-10-15T15:51:03.629" v="146" actId="1076"/>
        <pc:sldMkLst>
          <pc:docMk/>
          <pc:sldMk cId="753535297" sldId="299"/>
        </pc:sldMkLst>
        <pc:spChg chg="mod">
          <ac:chgData name="Hanson, Lisa" userId="S::l.hanson@rcsd.ca::2721bd10-82b2-4f3e-86af-1737bb3d7a08" providerId="AD" clId="Web-{3CC8AC2B-0537-146B-B566-34BA4A358EEF}" dt="2021-10-15T15:49:31.036" v="132" actId="20577"/>
          <ac:spMkLst>
            <pc:docMk/>
            <pc:sldMk cId="753535297" sldId="299"/>
            <ac:spMk id="2" creationId="{00000000-0000-0000-0000-000000000000}"/>
          </ac:spMkLst>
        </pc:spChg>
        <pc:spChg chg="mod">
          <ac:chgData name="Hanson, Lisa" userId="S::l.hanson@rcsd.ca::2721bd10-82b2-4f3e-86af-1737bb3d7a08" providerId="AD" clId="Web-{3CC8AC2B-0537-146B-B566-34BA4A358EEF}" dt="2021-10-15T15:50:56.004" v="145" actId="14100"/>
          <ac:spMkLst>
            <pc:docMk/>
            <pc:sldMk cId="753535297" sldId="299"/>
            <ac:spMk id="3" creationId="{00000000-0000-0000-0000-000000000000}"/>
          </ac:spMkLst>
        </pc:spChg>
        <pc:picChg chg="mod">
          <ac:chgData name="Hanson, Lisa" userId="S::l.hanson@rcsd.ca::2721bd10-82b2-4f3e-86af-1737bb3d7a08" providerId="AD" clId="Web-{3CC8AC2B-0537-146B-B566-34BA4A358EEF}" dt="2021-10-15T15:51:03.629" v="146" actId="1076"/>
          <ac:picMkLst>
            <pc:docMk/>
            <pc:sldMk cId="753535297" sldId="299"/>
            <ac:picMk id="5" creationId="{00000000-0000-0000-0000-000000000000}"/>
          </ac:picMkLst>
        </pc:picChg>
      </pc:sldChg>
      <pc:sldChg chg="modSp add">
        <pc:chgData name="Hanson, Lisa" userId="S::l.hanson@rcsd.ca::2721bd10-82b2-4f3e-86af-1737bb3d7a08" providerId="AD" clId="Web-{3CC8AC2B-0537-146B-B566-34BA4A358EEF}" dt="2021-10-15T15:54:55.910" v="160" actId="1076"/>
        <pc:sldMkLst>
          <pc:docMk/>
          <pc:sldMk cId="2124096105" sldId="300"/>
        </pc:sldMkLst>
        <pc:spChg chg="mod">
          <ac:chgData name="Hanson, Lisa" userId="S::l.hanson@rcsd.ca::2721bd10-82b2-4f3e-86af-1737bb3d7a08" providerId="AD" clId="Web-{3CC8AC2B-0537-146B-B566-34BA4A358EEF}" dt="2021-10-15T15:54:07.019" v="151" actId="20577"/>
          <ac:spMkLst>
            <pc:docMk/>
            <pc:sldMk cId="2124096105" sldId="300"/>
            <ac:spMk id="2" creationId="{00000000-0000-0000-0000-000000000000}"/>
          </ac:spMkLst>
        </pc:spChg>
        <pc:spChg chg="mod">
          <ac:chgData name="Hanson, Lisa" userId="S::l.hanson@rcsd.ca::2721bd10-82b2-4f3e-86af-1737bb3d7a08" providerId="AD" clId="Web-{3CC8AC2B-0537-146B-B566-34BA4A358EEF}" dt="2021-10-15T15:54:55.910" v="160" actId="1076"/>
          <ac:spMkLst>
            <pc:docMk/>
            <pc:sldMk cId="2124096105" sldId="300"/>
            <ac:spMk id="3" creationId="{00000000-0000-0000-0000-000000000000}"/>
          </ac:spMkLst>
        </pc:spChg>
      </pc:sldChg>
      <pc:sldChg chg="addSp delSp modSp add">
        <pc:chgData name="Hanson, Lisa" userId="S::l.hanson@rcsd.ca::2721bd10-82b2-4f3e-86af-1737bb3d7a08" providerId="AD" clId="Web-{3CC8AC2B-0537-146B-B566-34BA4A358EEF}" dt="2021-10-15T17:13:19.491" v="1497" actId="20577"/>
        <pc:sldMkLst>
          <pc:docMk/>
          <pc:sldMk cId="789977372" sldId="301"/>
        </pc:sldMkLst>
        <pc:spChg chg="mod">
          <ac:chgData name="Hanson, Lisa" userId="S::l.hanson@rcsd.ca::2721bd10-82b2-4f3e-86af-1737bb3d7a08" providerId="AD" clId="Web-{3CC8AC2B-0537-146B-B566-34BA4A358EEF}" dt="2021-10-15T17:13:19.491" v="1497" actId="20577"/>
          <ac:spMkLst>
            <pc:docMk/>
            <pc:sldMk cId="789977372" sldId="301"/>
            <ac:spMk id="2" creationId="{B6164670-7668-4C7B-840A-6A6E48B7CA53}"/>
          </ac:spMkLst>
        </pc:spChg>
        <pc:spChg chg="del">
          <ac:chgData name="Hanson, Lisa" userId="S::l.hanson@rcsd.ca::2721bd10-82b2-4f3e-86af-1737bb3d7a08" providerId="AD" clId="Web-{3CC8AC2B-0537-146B-B566-34BA4A358EEF}" dt="2021-10-15T15:55:42.035" v="164"/>
          <ac:spMkLst>
            <pc:docMk/>
            <pc:sldMk cId="789977372" sldId="301"/>
            <ac:spMk id="5" creationId="{87803DED-B101-4774-B8F3-C4B4B655FCCD}"/>
          </ac:spMkLst>
        </pc:spChg>
        <pc:spChg chg="del">
          <ac:chgData name="Hanson, Lisa" userId="S::l.hanson@rcsd.ca::2721bd10-82b2-4f3e-86af-1737bb3d7a08" providerId="AD" clId="Web-{3CC8AC2B-0537-146B-B566-34BA4A358EEF}" dt="2021-10-15T15:55:43.581" v="165"/>
          <ac:spMkLst>
            <pc:docMk/>
            <pc:sldMk cId="789977372" sldId="301"/>
            <ac:spMk id="7" creationId="{C1BB320B-A420-4F7B-B11F-12DCCFFDA754}"/>
          </ac:spMkLst>
        </pc:spChg>
        <pc:picChg chg="add">
          <ac:chgData name="Hanson, Lisa" userId="S::l.hanson@rcsd.ca::2721bd10-82b2-4f3e-86af-1737bb3d7a08" providerId="AD" clId="Web-{3CC8AC2B-0537-146B-B566-34BA4A358EEF}" dt="2021-10-15T15:56:38.784" v="175"/>
          <ac:picMkLst>
            <pc:docMk/>
            <pc:sldMk cId="789977372" sldId="301"/>
            <ac:picMk id="3" creationId="{03315BD7-A362-43BA-8C49-3BFBEA3129F4}"/>
          </ac:picMkLst>
        </pc:picChg>
      </pc:sldChg>
      <pc:sldChg chg="addSp delSp modSp add">
        <pc:chgData name="Hanson, Lisa" userId="S::l.hanson@rcsd.ca::2721bd10-82b2-4f3e-86af-1737bb3d7a08" providerId="AD" clId="Web-{3CC8AC2B-0537-146B-B566-34BA4A358EEF}" dt="2021-10-15T16:07:02.736" v="370" actId="1076"/>
        <pc:sldMkLst>
          <pc:docMk/>
          <pc:sldMk cId="3603187457" sldId="302"/>
        </pc:sldMkLst>
        <pc:spChg chg="del">
          <ac:chgData name="Hanson, Lisa" userId="S::l.hanson@rcsd.ca::2721bd10-82b2-4f3e-86af-1737bb3d7a08" providerId="AD" clId="Web-{3CC8AC2B-0537-146B-B566-34BA4A358EEF}" dt="2021-10-15T16:00:15.362" v="267"/>
          <ac:spMkLst>
            <pc:docMk/>
            <pc:sldMk cId="3603187457" sldId="302"/>
            <ac:spMk id="2" creationId="{B6164670-7668-4C7B-840A-6A6E48B7CA53}"/>
          </ac:spMkLst>
        </pc:spChg>
        <pc:spChg chg="mod">
          <ac:chgData name="Hanson, Lisa" userId="S::l.hanson@rcsd.ca::2721bd10-82b2-4f3e-86af-1737bb3d7a08" providerId="AD" clId="Web-{3CC8AC2B-0537-146B-B566-34BA4A358EEF}" dt="2021-10-15T16:05:58.158" v="363" actId="1076"/>
          <ac:spMkLst>
            <pc:docMk/>
            <pc:sldMk cId="3603187457" sldId="302"/>
            <ac:spMk id="5" creationId="{87803DED-B101-4774-B8F3-C4B4B655FCCD}"/>
          </ac:spMkLst>
        </pc:spChg>
        <pc:spChg chg="add del mod">
          <ac:chgData name="Hanson, Lisa" userId="S::l.hanson@rcsd.ca::2721bd10-82b2-4f3e-86af-1737bb3d7a08" providerId="AD" clId="Web-{3CC8AC2B-0537-146B-B566-34BA4A358EEF}" dt="2021-10-15T16:00:29.518" v="269"/>
          <ac:spMkLst>
            <pc:docMk/>
            <pc:sldMk cId="3603187457" sldId="302"/>
            <ac:spMk id="6" creationId="{3712009A-0DE6-4AC8-B5C0-702F322AAA73}"/>
          </ac:spMkLst>
        </pc:spChg>
        <pc:spChg chg="mod">
          <ac:chgData name="Hanson, Lisa" userId="S::l.hanson@rcsd.ca::2721bd10-82b2-4f3e-86af-1737bb3d7a08" providerId="AD" clId="Web-{3CC8AC2B-0537-146B-B566-34BA4A358EEF}" dt="2021-10-15T16:06:42.517" v="367" actId="20577"/>
          <ac:spMkLst>
            <pc:docMk/>
            <pc:sldMk cId="3603187457" sldId="302"/>
            <ac:spMk id="7" creationId="{C1BB320B-A420-4F7B-B11F-12DCCFFDA754}"/>
          </ac:spMkLst>
        </pc:spChg>
        <pc:picChg chg="add mod">
          <ac:chgData name="Hanson, Lisa" userId="S::l.hanson@rcsd.ca::2721bd10-82b2-4f3e-86af-1737bb3d7a08" providerId="AD" clId="Web-{3CC8AC2B-0537-146B-B566-34BA4A358EEF}" dt="2021-10-15T16:07:02.736" v="370" actId="1076"/>
          <ac:picMkLst>
            <pc:docMk/>
            <pc:sldMk cId="3603187457" sldId="302"/>
            <ac:picMk id="9" creationId="{A991E79D-ACF2-4E4A-98AF-1EB479B5C909}"/>
          </ac:picMkLst>
        </pc:picChg>
      </pc:sldChg>
      <pc:sldChg chg="modSp add del">
        <pc:chgData name="Hanson, Lisa" userId="S::l.hanson@rcsd.ca::2721bd10-82b2-4f3e-86af-1737bb3d7a08" providerId="AD" clId="Web-{3CC8AC2B-0537-146B-B566-34BA4A358EEF}" dt="2021-10-15T16:17:28.515" v="642"/>
        <pc:sldMkLst>
          <pc:docMk/>
          <pc:sldMk cId="334831506" sldId="303"/>
        </pc:sldMkLst>
        <pc:spChg chg="mod">
          <ac:chgData name="Hanson, Lisa" userId="S::l.hanson@rcsd.ca::2721bd10-82b2-4f3e-86af-1737bb3d7a08" providerId="AD" clId="Web-{3CC8AC2B-0537-146B-B566-34BA4A358EEF}" dt="2021-10-15T16:07:46.033" v="385" actId="20577"/>
          <ac:spMkLst>
            <pc:docMk/>
            <pc:sldMk cId="334831506" sldId="303"/>
            <ac:spMk id="2" creationId="{00000000-0000-0000-0000-000000000000}"/>
          </ac:spMkLst>
        </pc:spChg>
        <pc:spChg chg="mod">
          <ac:chgData name="Hanson, Lisa" userId="S::l.hanson@rcsd.ca::2721bd10-82b2-4f3e-86af-1737bb3d7a08" providerId="AD" clId="Web-{3CC8AC2B-0537-146B-B566-34BA4A358EEF}" dt="2021-10-15T16:11:07.766" v="521" actId="14100"/>
          <ac:spMkLst>
            <pc:docMk/>
            <pc:sldMk cId="334831506" sldId="303"/>
            <ac:spMk id="3" creationId="{00000000-0000-0000-0000-000000000000}"/>
          </ac:spMkLst>
        </pc:spChg>
      </pc:sldChg>
      <pc:sldChg chg="addSp delSp modSp add ord">
        <pc:chgData name="Hanson, Lisa" userId="S::l.hanson@rcsd.ca::2721bd10-82b2-4f3e-86af-1737bb3d7a08" providerId="AD" clId="Web-{3CC8AC2B-0537-146B-B566-34BA4A358EEF}" dt="2021-10-15T16:53:44.525" v="1042"/>
        <pc:sldMkLst>
          <pc:docMk/>
          <pc:sldMk cId="1732047661" sldId="304"/>
        </pc:sldMkLst>
        <pc:spChg chg="del mod">
          <ac:chgData name="Hanson, Lisa" userId="S::l.hanson@rcsd.ca::2721bd10-82b2-4f3e-86af-1737bb3d7a08" providerId="AD" clId="Web-{3CC8AC2B-0537-146B-B566-34BA4A358EEF}" dt="2021-10-15T16:13:02.204" v="544"/>
          <ac:spMkLst>
            <pc:docMk/>
            <pc:sldMk cId="1732047661" sldId="304"/>
            <ac:spMk id="3" creationId="{310FBD33-8CA2-4191-A20E-DEAEBE91F5EE}"/>
          </ac:spMkLst>
        </pc:spChg>
        <pc:spChg chg="mod">
          <ac:chgData name="Hanson, Lisa" userId="S::l.hanson@rcsd.ca::2721bd10-82b2-4f3e-86af-1737bb3d7a08" providerId="AD" clId="Web-{3CC8AC2B-0537-146B-B566-34BA4A358EEF}" dt="2021-10-15T16:12:57.782" v="541" actId="1076"/>
          <ac:spMkLst>
            <pc:docMk/>
            <pc:sldMk cId="1732047661" sldId="304"/>
            <ac:spMk id="5" creationId="{1009076B-758C-492C-82AF-47580E6DC4E3}"/>
          </ac:spMkLst>
        </pc:spChg>
        <pc:spChg chg="mod ord">
          <ac:chgData name="Hanson, Lisa" userId="S::l.hanson@rcsd.ca::2721bd10-82b2-4f3e-86af-1737bb3d7a08" providerId="AD" clId="Web-{3CC8AC2B-0537-146B-B566-34BA4A358EEF}" dt="2021-10-15T16:12:40.985" v="536" actId="1076"/>
          <ac:spMkLst>
            <pc:docMk/>
            <pc:sldMk cId="1732047661" sldId="304"/>
            <ac:spMk id="9" creationId="{43ED6F72-0DDA-4591-886D-536D365EA00F}"/>
          </ac:spMkLst>
        </pc:spChg>
        <pc:spChg chg="del">
          <ac:chgData name="Hanson, Lisa" userId="S::l.hanson@rcsd.ca::2721bd10-82b2-4f3e-86af-1737bb3d7a08" providerId="AD" clId="Web-{3CC8AC2B-0537-146B-B566-34BA4A358EEF}" dt="2021-10-15T16:12:08.688" v="528"/>
          <ac:spMkLst>
            <pc:docMk/>
            <pc:sldMk cId="1732047661" sldId="304"/>
            <ac:spMk id="15" creationId="{49702E5F-8E26-4630-AE5D-FF1556D4237F}"/>
          </ac:spMkLst>
        </pc:spChg>
        <pc:spChg chg="del mod">
          <ac:chgData name="Hanson, Lisa" userId="S::l.hanson@rcsd.ca::2721bd10-82b2-4f3e-86af-1737bb3d7a08" providerId="AD" clId="Web-{3CC8AC2B-0537-146B-B566-34BA4A358EEF}" dt="2021-10-15T16:13:11.657" v="547"/>
          <ac:spMkLst>
            <pc:docMk/>
            <pc:sldMk cId="1732047661" sldId="304"/>
            <ac:spMk id="16" creationId="{8EEC5DC1-205A-44BE-8E45-82D5750648C6}"/>
          </ac:spMkLst>
        </pc:spChg>
        <pc:spChg chg="mod">
          <ac:chgData name="Hanson, Lisa" userId="S::l.hanson@rcsd.ca::2721bd10-82b2-4f3e-86af-1737bb3d7a08" providerId="AD" clId="Web-{3CC8AC2B-0537-146B-B566-34BA4A358EEF}" dt="2021-10-15T16:14:22.766" v="589" actId="20577"/>
          <ac:spMkLst>
            <pc:docMk/>
            <pc:sldMk cId="1732047661" sldId="304"/>
            <ac:spMk id="17" creationId="{E5C6C07E-F252-462C-8E47-DAC93B949E05}"/>
          </ac:spMkLst>
        </pc:spChg>
        <pc:spChg chg="del">
          <ac:chgData name="Hanson, Lisa" userId="S::l.hanson@rcsd.ca::2721bd10-82b2-4f3e-86af-1737bb3d7a08" providerId="AD" clId="Web-{3CC8AC2B-0537-146B-B566-34BA4A358EEF}" dt="2021-10-15T16:12:09.532" v="529"/>
          <ac:spMkLst>
            <pc:docMk/>
            <pc:sldMk cId="1732047661" sldId="304"/>
            <ac:spMk id="20" creationId="{865B6893-56DF-44BD-AA8F-86F20FD47D40}"/>
          </ac:spMkLst>
        </pc:spChg>
        <pc:spChg chg="del">
          <ac:chgData name="Hanson, Lisa" userId="S::l.hanson@rcsd.ca::2721bd10-82b2-4f3e-86af-1737bb3d7a08" providerId="AD" clId="Web-{3CC8AC2B-0537-146B-B566-34BA4A358EEF}" dt="2021-10-15T16:12:10.641" v="530"/>
          <ac:spMkLst>
            <pc:docMk/>
            <pc:sldMk cId="1732047661" sldId="304"/>
            <ac:spMk id="21" creationId="{40D72CBB-51EA-4F98-8E8D-C2229CF863C0}"/>
          </ac:spMkLst>
        </pc:spChg>
        <pc:picChg chg="del">
          <ac:chgData name="Hanson, Lisa" userId="S::l.hanson@rcsd.ca::2721bd10-82b2-4f3e-86af-1737bb3d7a08" providerId="AD" clId="Web-{3CC8AC2B-0537-146B-B566-34BA4A358EEF}" dt="2021-10-15T16:11:53.923" v="523"/>
          <ac:picMkLst>
            <pc:docMk/>
            <pc:sldMk cId="1732047661" sldId="304"/>
            <ac:picMk id="4" creationId="{FA90AE01-C28E-4643-9C91-91187958F7E4}"/>
          </ac:picMkLst>
        </pc:picChg>
        <pc:picChg chg="add mod">
          <ac:chgData name="Hanson, Lisa" userId="S::l.hanson@rcsd.ca::2721bd10-82b2-4f3e-86af-1737bb3d7a08" providerId="AD" clId="Web-{3CC8AC2B-0537-146B-B566-34BA4A358EEF}" dt="2021-10-15T16:12:22.376" v="533" actId="1076"/>
          <ac:picMkLst>
            <pc:docMk/>
            <pc:sldMk cId="1732047661" sldId="304"/>
            <ac:picMk id="6" creationId="{C9986149-7211-42DA-A28F-3C47899C6F42}"/>
          </ac:picMkLst>
        </pc:picChg>
        <pc:picChg chg="del">
          <ac:chgData name="Hanson, Lisa" userId="S::l.hanson@rcsd.ca::2721bd10-82b2-4f3e-86af-1737bb3d7a08" providerId="AD" clId="Web-{3CC8AC2B-0537-146B-B566-34BA4A358EEF}" dt="2021-10-15T16:11:54.813" v="524"/>
          <ac:picMkLst>
            <pc:docMk/>
            <pc:sldMk cId="1732047661" sldId="304"/>
            <ac:picMk id="10" creationId="{467B4BF1-D585-43C1-90F0-35699B95A1FF}"/>
          </ac:picMkLst>
        </pc:picChg>
      </pc:sldChg>
      <pc:sldChg chg="addSp delSp modSp add ord replId">
        <pc:chgData name="Hanson, Lisa" userId="S::l.hanson@rcsd.ca::2721bd10-82b2-4f3e-86af-1737bb3d7a08" providerId="AD" clId="Web-{3CC8AC2B-0537-146B-B566-34BA4A358EEF}" dt="2021-10-15T16:53:55.103" v="1043"/>
        <pc:sldMkLst>
          <pc:docMk/>
          <pc:sldMk cId="3877548980" sldId="305"/>
        </pc:sldMkLst>
        <pc:spChg chg="del mod">
          <ac:chgData name="Hanson, Lisa" userId="S::l.hanson@rcsd.ca::2721bd10-82b2-4f3e-86af-1737bb3d7a08" providerId="AD" clId="Web-{3CC8AC2B-0537-146B-B566-34BA4A358EEF}" dt="2021-10-15T16:16:06.063" v="599"/>
          <ac:spMkLst>
            <pc:docMk/>
            <pc:sldMk cId="3877548980" sldId="305"/>
            <ac:spMk id="9" creationId="{43ED6F72-0DDA-4591-886D-536D365EA00F}"/>
          </ac:spMkLst>
        </pc:spChg>
        <pc:spChg chg="mod">
          <ac:chgData name="Hanson, Lisa" userId="S::l.hanson@rcsd.ca::2721bd10-82b2-4f3e-86af-1737bb3d7a08" providerId="AD" clId="Web-{3CC8AC2B-0537-146B-B566-34BA4A358EEF}" dt="2021-10-15T16:16:46.250" v="638" actId="20577"/>
          <ac:spMkLst>
            <pc:docMk/>
            <pc:sldMk cId="3877548980" sldId="305"/>
            <ac:spMk id="17" creationId="{E5C6C07E-F252-462C-8E47-DAC93B949E05}"/>
          </ac:spMkLst>
        </pc:spChg>
        <pc:picChg chg="add mod">
          <ac:chgData name="Hanson, Lisa" userId="S::l.hanson@rcsd.ca::2721bd10-82b2-4f3e-86af-1737bb3d7a08" providerId="AD" clId="Web-{3CC8AC2B-0537-146B-B566-34BA4A358EEF}" dt="2021-10-15T16:16:00.969" v="598" actId="1076"/>
          <ac:picMkLst>
            <pc:docMk/>
            <pc:sldMk cId="3877548980" sldId="305"/>
            <ac:picMk id="3" creationId="{CB1F80C1-10E4-43C9-BF63-1537249B6763}"/>
          </ac:picMkLst>
        </pc:picChg>
        <pc:picChg chg="del">
          <ac:chgData name="Hanson, Lisa" userId="S::l.hanson@rcsd.ca::2721bd10-82b2-4f3e-86af-1737bb3d7a08" providerId="AD" clId="Web-{3CC8AC2B-0537-146B-B566-34BA4A358EEF}" dt="2021-10-15T16:15:31.641" v="591"/>
          <ac:picMkLst>
            <pc:docMk/>
            <pc:sldMk cId="3877548980" sldId="305"/>
            <ac:picMk id="6" creationId="{C9986149-7211-42DA-A28F-3C47899C6F42}"/>
          </ac:picMkLst>
        </pc:picChg>
      </pc:sldChg>
      <pc:sldChg chg="modSp add ord replId">
        <pc:chgData name="Hanson, Lisa" userId="S::l.hanson@rcsd.ca::2721bd10-82b2-4f3e-86af-1737bb3d7a08" providerId="AD" clId="Web-{3CC8AC2B-0537-146B-B566-34BA4A358EEF}" dt="2021-10-15T17:15:03.397" v="1510" actId="20577"/>
        <pc:sldMkLst>
          <pc:docMk/>
          <pc:sldMk cId="3867376723" sldId="306"/>
        </pc:sldMkLst>
        <pc:spChg chg="mod">
          <ac:chgData name="Hanson, Lisa" userId="S::l.hanson@rcsd.ca::2721bd10-82b2-4f3e-86af-1737bb3d7a08" providerId="AD" clId="Web-{3CC8AC2B-0537-146B-B566-34BA4A358EEF}" dt="2021-10-15T17:15:03.397" v="1510" actId="20577"/>
          <ac:spMkLst>
            <pc:docMk/>
            <pc:sldMk cId="3867376723" sldId="306"/>
            <ac:spMk id="3" creationId="{00000000-0000-0000-0000-000000000000}"/>
          </ac:spMkLst>
        </pc:spChg>
      </pc:sldChg>
      <pc:sldChg chg="addSp modSp add replId">
        <pc:chgData name="Hanson, Lisa" userId="S::l.hanson@rcsd.ca::2721bd10-82b2-4f3e-86af-1737bb3d7a08" providerId="AD" clId="Web-{3CC8AC2B-0537-146B-B566-34BA4A358EEF}" dt="2021-10-15T17:17:37.944" v="1555" actId="20577"/>
        <pc:sldMkLst>
          <pc:docMk/>
          <pc:sldMk cId="2322366497" sldId="307"/>
        </pc:sldMkLst>
        <pc:spChg chg="add mod">
          <ac:chgData name="Hanson, Lisa" userId="S::l.hanson@rcsd.ca::2721bd10-82b2-4f3e-86af-1737bb3d7a08" providerId="AD" clId="Web-{3CC8AC2B-0537-146B-B566-34BA4A358EEF}" dt="2021-10-15T17:02:51.665" v="1411" actId="1076"/>
          <ac:spMkLst>
            <pc:docMk/>
            <pc:sldMk cId="2322366497" sldId="307"/>
            <ac:spMk id="2" creationId="{1F3DA07F-EB68-4510-A35B-DF7B7C6322EB}"/>
          </ac:spMkLst>
        </pc:spChg>
        <pc:spChg chg="mod">
          <ac:chgData name="Hanson, Lisa" userId="S::l.hanson@rcsd.ca::2721bd10-82b2-4f3e-86af-1737bb3d7a08" providerId="AD" clId="Web-{3CC8AC2B-0537-146B-B566-34BA4A358EEF}" dt="2021-10-15T16:25:04.077" v="758" actId="14100"/>
          <ac:spMkLst>
            <pc:docMk/>
            <pc:sldMk cId="2322366497" sldId="307"/>
            <ac:spMk id="5" creationId="{87803DED-B101-4774-B8F3-C4B4B655FCCD}"/>
          </ac:spMkLst>
        </pc:spChg>
        <pc:spChg chg="mod">
          <ac:chgData name="Hanson, Lisa" userId="S::l.hanson@rcsd.ca::2721bd10-82b2-4f3e-86af-1737bb3d7a08" providerId="AD" clId="Web-{3CC8AC2B-0537-146B-B566-34BA4A358EEF}" dt="2021-10-15T17:17:37.944" v="1555" actId="20577"/>
          <ac:spMkLst>
            <pc:docMk/>
            <pc:sldMk cId="2322366497" sldId="307"/>
            <ac:spMk id="7" creationId="{C1BB320B-A420-4F7B-B11F-12DCCFFDA754}"/>
          </ac:spMkLst>
        </pc:spChg>
        <pc:spChg chg="add mod">
          <ac:chgData name="Hanson, Lisa" userId="S::l.hanson@rcsd.ca::2721bd10-82b2-4f3e-86af-1737bb3d7a08" providerId="AD" clId="Web-{3CC8AC2B-0537-146B-B566-34BA4A358EEF}" dt="2021-10-15T17:02:56.211" v="1412" actId="1076"/>
          <ac:spMkLst>
            <pc:docMk/>
            <pc:sldMk cId="2322366497" sldId="307"/>
            <ac:spMk id="8" creationId="{94E77E95-320F-4F10-A6FE-79B78EEB7723}"/>
          </ac:spMkLst>
        </pc:spChg>
        <pc:spChg chg="add mod">
          <ac:chgData name="Hanson, Lisa" userId="S::l.hanson@rcsd.ca::2721bd10-82b2-4f3e-86af-1737bb3d7a08" providerId="AD" clId="Web-{3CC8AC2B-0537-146B-B566-34BA4A358EEF}" dt="2021-10-15T17:02:45.649" v="1410" actId="1076"/>
          <ac:spMkLst>
            <pc:docMk/>
            <pc:sldMk cId="2322366497" sldId="307"/>
            <ac:spMk id="10" creationId="{9CDDE400-6F49-4F87-A07F-506F227F5E61}"/>
          </ac:spMkLst>
        </pc:spChg>
        <pc:picChg chg="mod">
          <ac:chgData name="Hanson, Lisa" userId="S::l.hanson@rcsd.ca::2721bd10-82b2-4f3e-86af-1737bb3d7a08" providerId="AD" clId="Web-{3CC8AC2B-0537-146B-B566-34BA4A358EEF}" dt="2021-10-15T16:42:02.777" v="961" actId="1076"/>
          <ac:picMkLst>
            <pc:docMk/>
            <pc:sldMk cId="2322366497" sldId="307"/>
            <ac:picMk id="9" creationId="{A991E79D-ACF2-4E4A-98AF-1EB479B5C909}"/>
          </ac:picMkLst>
        </pc:picChg>
      </pc:sldChg>
      <pc:sldChg chg="modSp add replId">
        <pc:chgData name="Hanson, Lisa" userId="S::l.hanson@rcsd.ca::2721bd10-82b2-4f3e-86af-1737bb3d7a08" providerId="AD" clId="Web-{3CC8AC2B-0537-146B-B566-34BA4A358EEF}" dt="2021-10-15T17:20:40.021" v="1595" actId="20577"/>
        <pc:sldMkLst>
          <pc:docMk/>
          <pc:sldMk cId="351917915" sldId="308"/>
        </pc:sldMkLst>
        <pc:spChg chg="mod">
          <ac:chgData name="Hanson, Lisa" userId="S::l.hanson@rcsd.ca::2721bd10-82b2-4f3e-86af-1737bb3d7a08" providerId="AD" clId="Web-{3CC8AC2B-0537-146B-B566-34BA4A358EEF}" dt="2021-10-15T17:20:40.021" v="1595" actId="20577"/>
          <ac:spMkLst>
            <pc:docMk/>
            <pc:sldMk cId="351917915" sldId="308"/>
            <ac:spMk id="7" creationId="{C1BB320B-A420-4F7B-B11F-12DCCFFDA754}"/>
          </ac:spMkLst>
        </pc:spChg>
        <pc:picChg chg="mod">
          <ac:chgData name="Hanson, Lisa" userId="S::l.hanson@rcsd.ca::2721bd10-82b2-4f3e-86af-1737bb3d7a08" providerId="AD" clId="Web-{3CC8AC2B-0537-146B-B566-34BA4A358EEF}" dt="2021-10-15T17:05:08.195" v="1436" actId="1076"/>
          <ac:picMkLst>
            <pc:docMk/>
            <pc:sldMk cId="351917915" sldId="308"/>
            <ac:picMk id="9" creationId="{A991E79D-ACF2-4E4A-98AF-1EB479B5C909}"/>
          </ac:picMkLst>
        </pc:picChg>
      </pc:sldChg>
      <pc:sldChg chg="addSp delSp modSp new">
        <pc:chgData name="Hanson, Lisa" userId="S::l.hanson@rcsd.ca::2721bd10-82b2-4f3e-86af-1737bb3d7a08" providerId="AD" clId="Web-{3CC8AC2B-0537-146B-B566-34BA4A358EEF}" dt="2021-10-15T16:52:47.994" v="1040" actId="1076"/>
        <pc:sldMkLst>
          <pc:docMk/>
          <pc:sldMk cId="3241217154" sldId="309"/>
        </pc:sldMkLst>
        <pc:spChg chg="mod">
          <ac:chgData name="Hanson, Lisa" userId="S::l.hanson@rcsd.ca::2721bd10-82b2-4f3e-86af-1737bb3d7a08" providerId="AD" clId="Web-{3CC8AC2B-0537-146B-B566-34BA4A358EEF}" dt="2021-10-15T16:49:02.917" v="970" actId="20577"/>
          <ac:spMkLst>
            <pc:docMk/>
            <pc:sldMk cId="3241217154" sldId="309"/>
            <ac:spMk id="2" creationId="{E1BE57AD-C3B8-47ED-95C5-DA1292D1DF7E}"/>
          </ac:spMkLst>
        </pc:spChg>
        <pc:spChg chg="mod">
          <ac:chgData name="Hanson, Lisa" userId="S::l.hanson@rcsd.ca::2721bd10-82b2-4f3e-86af-1737bb3d7a08" providerId="AD" clId="Web-{3CC8AC2B-0537-146B-B566-34BA4A358EEF}" dt="2021-10-15T16:52:47.994" v="1040" actId="1076"/>
          <ac:spMkLst>
            <pc:docMk/>
            <pc:sldMk cId="3241217154" sldId="309"/>
            <ac:spMk id="3" creationId="{EA7778D6-2F57-4006-B91F-F792DD81EEF4}"/>
          </ac:spMkLst>
        </pc:spChg>
        <pc:spChg chg="del">
          <ac:chgData name="Hanson, Lisa" userId="S::l.hanson@rcsd.ca::2721bd10-82b2-4f3e-86af-1737bb3d7a08" providerId="AD" clId="Web-{3CC8AC2B-0537-146B-B566-34BA4A358EEF}" dt="2021-10-15T16:51:28.682" v="1031"/>
          <ac:spMkLst>
            <pc:docMk/>
            <pc:sldMk cId="3241217154" sldId="309"/>
            <ac:spMk id="4" creationId="{A775890B-B6F9-4F25-AA81-4C14BB75F95E}"/>
          </ac:spMkLst>
        </pc:spChg>
        <pc:picChg chg="add mod">
          <ac:chgData name="Hanson, Lisa" userId="S::l.hanson@rcsd.ca::2721bd10-82b2-4f3e-86af-1737bb3d7a08" providerId="AD" clId="Web-{3CC8AC2B-0537-146B-B566-34BA4A358EEF}" dt="2021-10-15T16:52:04.432" v="1035" actId="1076"/>
          <ac:picMkLst>
            <pc:docMk/>
            <pc:sldMk cId="3241217154" sldId="309"/>
            <ac:picMk id="6" creationId="{F4E91D99-3887-4386-90D3-DB643681B98F}"/>
          </ac:picMkLst>
        </pc:picChg>
      </pc:sldChg>
      <pc:sldChg chg="modSp add ord replId">
        <pc:chgData name="Hanson, Lisa" userId="S::l.hanson@rcsd.ca::2721bd10-82b2-4f3e-86af-1737bb3d7a08" providerId="AD" clId="Web-{3CC8AC2B-0537-146B-B566-34BA4A358EEF}" dt="2021-10-15T17:19:59.053" v="1593" actId="20577"/>
        <pc:sldMkLst>
          <pc:docMk/>
          <pc:sldMk cId="920428276" sldId="310"/>
        </pc:sldMkLst>
        <pc:spChg chg="mod">
          <ac:chgData name="Hanson, Lisa" userId="S::l.hanson@rcsd.ca::2721bd10-82b2-4f3e-86af-1737bb3d7a08" providerId="AD" clId="Web-{3CC8AC2B-0537-146B-B566-34BA4A358EEF}" dt="2021-10-15T17:19:59.053" v="1593" actId="20577"/>
          <ac:spMkLst>
            <pc:docMk/>
            <pc:sldMk cId="920428276" sldId="310"/>
            <ac:spMk id="2" creationId="{00000000-0000-0000-0000-000000000000}"/>
          </ac:spMkLst>
        </pc:spChg>
        <pc:spChg chg="mod">
          <ac:chgData name="Hanson, Lisa" userId="S::l.hanson@rcsd.ca::2721bd10-82b2-4f3e-86af-1737bb3d7a08" providerId="AD" clId="Web-{3CC8AC2B-0537-146B-B566-34BA4A358EEF}" dt="2021-10-15T17:19:14.709" v="1571" actId="20577"/>
          <ac:spMkLst>
            <pc:docMk/>
            <pc:sldMk cId="920428276" sldId="310"/>
            <ac:spMk id="3" creationId="{00000000-0000-0000-0000-000000000000}"/>
          </ac:spMkLst>
        </pc:spChg>
        <pc:picChg chg="mod">
          <ac:chgData name="Hanson, Lisa" userId="S::l.hanson@rcsd.ca::2721bd10-82b2-4f3e-86af-1737bb3d7a08" providerId="AD" clId="Web-{3CC8AC2B-0537-146B-B566-34BA4A358EEF}" dt="2021-10-15T17:03:46.336" v="1418" actId="1076"/>
          <ac:picMkLst>
            <pc:docMk/>
            <pc:sldMk cId="920428276" sldId="310"/>
            <ac:picMk id="5" creationId="{00000000-0000-0000-0000-000000000000}"/>
          </ac:picMkLst>
        </pc:picChg>
      </pc:sldChg>
      <pc:sldChg chg="add del replId">
        <pc:chgData name="Hanson, Lisa" userId="S::l.hanson@rcsd.ca::2721bd10-82b2-4f3e-86af-1737bb3d7a08" providerId="AD" clId="Web-{3CC8AC2B-0537-146B-B566-34BA4A358EEF}" dt="2021-10-15T17:05:54.414" v="1439"/>
        <pc:sldMkLst>
          <pc:docMk/>
          <pc:sldMk cId="809613516" sldId="311"/>
        </pc:sldMkLst>
      </pc:sldChg>
      <pc:sldChg chg="modSp add ord replId">
        <pc:chgData name="Hanson, Lisa" userId="S::l.hanson@rcsd.ca::2721bd10-82b2-4f3e-86af-1737bb3d7a08" providerId="AD" clId="Web-{3CC8AC2B-0537-146B-B566-34BA4A358EEF}" dt="2021-10-15T17:08:00.101" v="1492" actId="20577"/>
        <pc:sldMkLst>
          <pc:docMk/>
          <pc:sldMk cId="2816663352" sldId="311"/>
        </pc:sldMkLst>
        <pc:spChg chg="mod">
          <ac:chgData name="Hanson, Lisa" userId="S::l.hanson@rcsd.ca::2721bd10-82b2-4f3e-86af-1737bb3d7a08" providerId="AD" clId="Web-{3CC8AC2B-0537-146B-B566-34BA4A358EEF}" dt="2021-10-15T17:08:00.101" v="1492" actId="20577"/>
          <ac:spMkLst>
            <pc:docMk/>
            <pc:sldMk cId="2816663352" sldId="311"/>
            <ac:spMk id="2" creationId="{B6164670-7668-4C7B-840A-6A6E48B7CA53}"/>
          </ac:spMkLst>
        </pc:spChg>
      </pc:sldChg>
      <pc:sldMasterChg chg="add addSldLayout">
        <pc:chgData name="Hanson, Lisa" userId="S::l.hanson@rcsd.ca::2721bd10-82b2-4f3e-86af-1737bb3d7a08" providerId="AD" clId="Web-{3CC8AC2B-0537-146B-B566-34BA4A358EEF}" dt="2021-10-15T16:11:49.876" v="522"/>
        <pc:sldMasterMkLst>
          <pc:docMk/>
          <pc:sldMasterMk cId="0" sldId="2147483708"/>
        </pc:sldMasterMkLst>
        <pc:sldLayoutChg chg="add">
          <pc:chgData name="Hanson, Lisa" userId="S::l.hanson@rcsd.ca::2721bd10-82b2-4f3e-86af-1737bb3d7a08" providerId="AD" clId="Web-{3CC8AC2B-0537-146B-B566-34BA4A358EEF}" dt="2021-10-15T15:38:48.553" v="2"/>
          <pc:sldLayoutMkLst>
            <pc:docMk/>
            <pc:sldMasterMk cId="0" sldId="2147483708"/>
            <pc:sldLayoutMk cId="0" sldId="2147483709"/>
          </pc:sldLayoutMkLst>
        </pc:sldLayoutChg>
        <pc:sldLayoutChg chg="add">
          <pc:chgData name="Hanson, Lisa" userId="S::l.hanson@rcsd.ca::2721bd10-82b2-4f3e-86af-1737bb3d7a08" providerId="AD" clId="Web-{3CC8AC2B-0537-146B-B566-34BA4A358EEF}" dt="2021-10-15T15:43:18.677" v="64"/>
          <pc:sldLayoutMkLst>
            <pc:docMk/>
            <pc:sldMasterMk cId="0" sldId="2147483708"/>
            <pc:sldLayoutMk cId="0" sldId="2147483710"/>
          </pc:sldLayoutMkLst>
        </pc:sldLayoutChg>
        <pc:sldLayoutChg chg="add">
          <pc:chgData name="Hanson, Lisa" userId="S::l.hanson@rcsd.ca::2721bd10-82b2-4f3e-86af-1737bb3d7a08" providerId="AD" clId="Web-{3CC8AC2B-0537-146B-B566-34BA4A358EEF}" dt="2021-10-15T16:11:49.876" v="522"/>
          <pc:sldLayoutMkLst>
            <pc:docMk/>
            <pc:sldMasterMk cId="0" sldId="2147483708"/>
            <pc:sldLayoutMk cId="0" sldId="2147483711"/>
          </pc:sldLayoutMkLst>
        </pc:sldLayoutChg>
      </pc:sldMasterChg>
    </pc:docChg>
  </pc:docChgLst>
  <pc:docChgLst>
    <pc:chgData name="Hanson, Lisa" userId="S::l.hanson@rcsd.ca::2721bd10-82b2-4f3e-86af-1737bb3d7a08" providerId="AD" clId="Web-{D770586E-2F9C-AD47-82A0-49F4B8B56AA0}"/>
    <pc:docChg chg="modSld">
      <pc:chgData name="Hanson, Lisa" userId="S::l.hanson@rcsd.ca::2721bd10-82b2-4f3e-86af-1737bb3d7a08" providerId="AD" clId="Web-{D770586E-2F9C-AD47-82A0-49F4B8B56AA0}" dt="2021-10-27T03:23:49.724" v="3" actId="20577"/>
      <pc:docMkLst>
        <pc:docMk/>
      </pc:docMkLst>
      <pc:sldChg chg="modSp">
        <pc:chgData name="Hanson, Lisa" userId="S::l.hanson@rcsd.ca::2721bd10-82b2-4f3e-86af-1737bb3d7a08" providerId="AD" clId="Web-{D770586E-2F9C-AD47-82A0-49F4B8B56AA0}" dt="2021-10-27T03:23:49.724" v="3" actId="20577"/>
        <pc:sldMkLst>
          <pc:docMk/>
          <pc:sldMk cId="2322366497" sldId="307"/>
        </pc:sldMkLst>
        <pc:spChg chg="mod">
          <ac:chgData name="Hanson, Lisa" userId="S::l.hanson@rcsd.ca::2721bd10-82b2-4f3e-86af-1737bb3d7a08" providerId="AD" clId="Web-{D770586E-2F9C-AD47-82A0-49F4B8B56AA0}" dt="2021-10-27T03:23:49.724" v="3" actId="20577"/>
          <ac:spMkLst>
            <pc:docMk/>
            <pc:sldMk cId="2322366497" sldId="307"/>
            <ac:spMk id="7" creationId="{C1BB320B-A420-4F7B-B11F-12DCCFFDA75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BBD265-04F4-4B47-AEEF-67CF9E8BE59C}" type="datetimeFigureOut">
              <a:rPr lang="en-US" smtClean="0"/>
              <a:pPr/>
              <a:t>10/27/2021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8E6D40-A9BE-4EBD-8FD9-C19D42524D08}" type="slidenum">
              <a:rPr lang="en-US" smtClean="0"/>
              <a:pPr/>
              <a:t>‹#›</a:t>
            </a:fld>
            <a:endParaRPr lang="en-US"/>
          </a:p>
        </p:txBody>
      </p:sp>
    </p:spTree>
    <p:extLst>
      <p:ext uri="{BB962C8B-B14F-4D97-AF65-F5344CB8AC3E}">
        <p14:creationId xmlns:p14="http://schemas.microsoft.com/office/powerpoint/2010/main" val="480524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6319B-6BCB-4AC4-BD6A-9EE52883B8AC}" type="datetimeFigureOut">
              <a:rPr lang="en-US" smtClean="0"/>
              <a:pPr/>
              <a:t>10/27/2021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CE15A-DD36-43A8-9ACF-A26F59389788}" type="slidenum">
              <a:rPr lang="en-US" smtClean="0"/>
              <a:pPr/>
              <a:t>‹#›</a:t>
            </a:fld>
            <a:endParaRPr lang="en-US"/>
          </a:p>
        </p:txBody>
      </p:sp>
    </p:spTree>
    <p:extLst>
      <p:ext uri="{BB962C8B-B14F-4D97-AF65-F5344CB8AC3E}">
        <p14:creationId xmlns:p14="http://schemas.microsoft.com/office/powerpoint/2010/main" val="6419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1</a:t>
            </a:fld>
            <a:endParaRPr lang="en-US"/>
          </a:p>
        </p:txBody>
      </p:sp>
    </p:spTree>
    <p:extLst>
      <p:ext uri="{BB962C8B-B14F-4D97-AF65-F5344CB8AC3E}">
        <p14:creationId xmlns:p14="http://schemas.microsoft.com/office/powerpoint/2010/main" val="364952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Interests!</a:t>
            </a:r>
          </a:p>
          <a:p>
            <a:endParaRPr lang="en-US"/>
          </a:p>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4</a:t>
            </a:fld>
            <a:endParaRPr lang="en-US"/>
          </a:p>
        </p:txBody>
      </p:sp>
    </p:spTree>
    <p:extLst>
      <p:ext uri="{BB962C8B-B14F-4D97-AF65-F5344CB8AC3E}">
        <p14:creationId xmlns:p14="http://schemas.microsoft.com/office/powerpoint/2010/main" val="136225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Interests!</a:t>
            </a:r>
          </a:p>
          <a:p>
            <a:endParaRPr lang="en-US"/>
          </a:p>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5</a:t>
            </a:fld>
            <a:endParaRPr lang="en-US"/>
          </a:p>
        </p:txBody>
      </p:sp>
    </p:spTree>
    <p:extLst>
      <p:ext uri="{BB962C8B-B14F-4D97-AF65-F5344CB8AC3E}">
        <p14:creationId xmlns:p14="http://schemas.microsoft.com/office/powerpoint/2010/main" val="136225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Interests!</a:t>
            </a:r>
          </a:p>
          <a:p>
            <a:endParaRPr lang="en-US"/>
          </a:p>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6</a:t>
            </a:fld>
            <a:endParaRPr lang="en-US"/>
          </a:p>
        </p:txBody>
      </p:sp>
    </p:spTree>
    <p:extLst>
      <p:ext uri="{BB962C8B-B14F-4D97-AF65-F5344CB8AC3E}">
        <p14:creationId xmlns:p14="http://schemas.microsoft.com/office/powerpoint/2010/main" val="136225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Interests!</a:t>
            </a:r>
          </a:p>
          <a:p>
            <a:endParaRPr lang="en-US"/>
          </a:p>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9</a:t>
            </a:fld>
            <a:endParaRPr lang="en-US"/>
          </a:p>
        </p:txBody>
      </p:sp>
    </p:spTree>
    <p:extLst>
      <p:ext uri="{BB962C8B-B14F-4D97-AF65-F5344CB8AC3E}">
        <p14:creationId xmlns:p14="http://schemas.microsoft.com/office/powerpoint/2010/main" val="156622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Interests!</a:t>
            </a:r>
          </a:p>
          <a:p>
            <a:endParaRPr lang="en-US"/>
          </a:p>
          <a:p>
            <a:endParaRPr lang="en-US"/>
          </a:p>
        </p:txBody>
      </p:sp>
      <p:sp>
        <p:nvSpPr>
          <p:cNvPr id="4" name="Slide Number Placeholder 3"/>
          <p:cNvSpPr>
            <a:spLocks noGrp="1"/>
          </p:cNvSpPr>
          <p:nvPr>
            <p:ph type="sldNum" sz="quarter" idx="10"/>
          </p:nvPr>
        </p:nvSpPr>
        <p:spPr/>
        <p:txBody>
          <a:bodyPr/>
          <a:lstStyle/>
          <a:p>
            <a:fld id="{85C9014D-94E5-44CA-A9EE-8323A6E7ABA6}" type="slidenum">
              <a:rPr lang="en-US" smtClean="0"/>
              <a:t>13</a:t>
            </a:fld>
            <a:endParaRPr lang="en-US"/>
          </a:p>
        </p:txBody>
      </p:sp>
    </p:spTree>
    <p:extLst>
      <p:ext uri="{BB962C8B-B14F-4D97-AF65-F5344CB8AC3E}">
        <p14:creationId xmlns:p14="http://schemas.microsoft.com/office/powerpoint/2010/main" val="198030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2243829"/>
            <a:ext cx="3364992" cy="1141497"/>
          </a:xfrm>
          <a:solidFill>
            <a:srgbClr val="FFFFFF"/>
          </a:solidFill>
          <a:ln>
            <a:solidFill>
              <a:srgbClr val="404040"/>
            </a:solidFill>
          </a:ln>
        </p:spPr>
        <p:txBody>
          <a:bodyPr anchor="ctr" anchorCtr="1">
            <a:normAutofit/>
          </a:bodyPr>
          <a:lstStyle>
            <a:lvl1pPr>
              <a:defRPr sz="1700">
                <a:solidFill>
                  <a:srgbClr val="262626"/>
                </a:solidFill>
              </a:defRPr>
            </a:lvl1pPr>
          </a:lstStyle>
          <a:p>
            <a:r>
              <a:rPr lang="en-US"/>
              <a:t>Click to edit Master title style</a:t>
            </a:r>
          </a:p>
        </p:txBody>
      </p:sp>
      <p:sp>
        <p:nvSpPr>
          <p:cNvPr id="3" name="Content Placeholder 2"/>
          <p:cNvSpPr>
            <a:spLocks noGrp="1"/>
          </p:cNvSpPr>
          <p:nvPr>
            <p:ph idx="1"/>
          </p:nvPr>
        </p:nvSpPr>
        <p:spPr>
          <a:xfrm>
            <a:off x="5052060" y="804672"/>
            <a:ext cx="3611880" cy="5248656"/>
          </a:xfrm>
        </p:spPr>
        <p:txBody>
          <a:bodyPr>
            <a:normAutofit/>
          </a:bodyPr>
          <a:lstStyle>
            <a:lvl1pPr>
              <a:defRPr sz="14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6676" y="3549918"/>
            <a:ext cx="2846070" cy="2194036"/>
          </a:xfrm>
        </p:spPr>
        <p:txBody>
          <a:bodyPr anchor="t" anchorCtr="1">
            <a:normAutofit/>
          </a:bodyPr>
          <a:lstStyle>
            <a:lvl1pPr marL="0" indent="0" algn="ctr">
              <a:buNone/>
              <a:defRPr sz="1100">
                <a:solidFill>
                  <a:srgbClr val="FFFFFF"/>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10/27/2021</a:t>
            </a:fld>
            <a:endParaRPr lang="en-US"/>
          </a:p>
        </p:txBody>
      </p:sp>
      <p:sp>
        <p:nvSpPr>
          <p:cNvPr id="10" name="Footer Placeholder 9"/>
          <p:cNvSpPr>
            <a:spLocks noGrp="1"/>
          </p:cNvSpPr>
          <p:nvPr>
            <p:ph type="ftr" sz="quarter" idx="11"/>
          </p:nvPr>
        </p:nvSpPr>
        <p:spPr>
          <a:xfrm>
            <a:off x="603504" y="6236208"/>
            <a:ext cx="3843598"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90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10/27/2021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964692"/>
            <a:ext cx="5797296"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1673352" y="2638045"/>
            <a:ext cx="5797296"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66072" y="6238816"/>
            <a:ext cx="2065310" cy="323968"/>
          </a:xfrm>
          <a:prstGeom prst="rect">
            <a:avLst/>
          </a:prstGeom>
        </p:spPr>
        <p:txBody>
          <a:bodyPr vert="horz" lIns="91440" tIns="45720" rIns="91440" bIns="45720" rtlCol="0" anchor="ctr"/>
          <a:lstStyle>
            <a:lvl1pPr algn="r">
              <a:defRPr sz="800">
                <a:solidFill>
                  <a:schemeClr val="tx1">
                    <a:alpha val="70000"/>
                  </a:schemeClr>
                </a:solidFill>
              </a:defRPr>
            </a:lvl1pPr>
          </a:lstStyle>
          <a:p>
            <a:fld id="{1160EA64-D806-43AC-9DF2-F8C432F32B4C}" type="datetimeFigureOut">
              <a:rPr lang="en-US" dirty="0"/>
              <a:t>10/27/2021</a:t>
            </a:fld>
            <a:endParaRPr lang="en-US"/>
          </a:p>
        </p:txBody>
      </p:sp>
      <p:sp>
        <p:nvSpPr>
          <p:cNvPr id="5" name="Footer Placeholder 4"/>
          <p:cNvSpPr>
            <a:spLocks noGrp="1"/>
          </p:cNvSpPr>
          <p:nvPr>
            <p:ph type="ftr" sz="quarter" idx="3"/>
          </p:nvPr>
        </p:nvSpPr>
        <p:spPr>
          <a:xfrm>
            <a:off x="1200150" y="6236208"/>
            <a:ext cx="4425892" cy="320040"/>
          </a:xfrm>
          <a:prstGeom prst="rect">
            <a:avLst/>
          </a:prstGeom>
        </p:spPr>
        <p:txBody>
          <a:bodyPr vert="horz" lIns="91440" tIns="45720" rIns="91440" bIns="45720" rtlCol="0" anchor="ctr"/>
          <a:lstStyle>
            <a:lvl1pPr algn="l">
              <a:defRPr sz="8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6217920"/>
            <a:ext cx="274320" cy="365760"/>
          </a:xfrm>
          <a:prstGeom prst="ellipse">
            <a:avLst/>
          </a:prstGeom>
          <a:solidFill>
            <a:srgbClr val="1D1D1D">
              <a:alpha val="70000"/>
            </a:srgbClr>
          </a:solidFill>
        </p:spPr>
        <p:txBody>
          <a:bodyPr vert="horz" lIns="18288" tIns="45720" rIns="18288" bIns="45720" rtlCol="0" anchor="ctr">
            <a:noAutofit/>
          </a:bodyPr>
          <a:lstStyle>
            <a:lvl1pPr algn="ctr">
              <a:defRPr sz="8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40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cid:image001.png@01D69024.AD2C1CA0"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cid:image001.png@01D69024.AD2C1CA0"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69024.AD2C1CA0"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cid:image001.png@01D69024.AD2C1CA0"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mailto:riffelguidance@rcsd.ca"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cid:image001.png@01D69024.AD2C1CA0" TargetMode="External"/><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2138910"/>
            <a:ext cx="6804598" cy="1742839"/>
          </a:xfrm>
        </p:spPr>
        <p:txBody>
          <a:bodyPr>
            <a:normAutofit fontScale="90000"/>
          </a:bodyPr>
          <a:lstStyle/>
          <a:p>
            <a:r>
              <a:rPr lang="en-US"/>
              <a:t>Michael A. Riffel Catholic</a:t>
            </a:r>
            <a:br>
              <a:rPr lang="en-US"/>
            </a:br>
            <a:r>
              <a:rPr lang="en-US"/>
              <a:t>high school</a:t>
            </a:r>
            <a:br>
              <a:rPr lang="en-US"/>
            </a:br>
            <a:r>
              <a:rPr lang="en-US"/>
              <a:t/>
            </a:r>
            <a:br>
              <a:rPr lang="en-US"/>
            </a:br>
            <a:r>
              <a:rPr lang="en-US"/>
              <a:t>Scholarship information</a:t>
            </a:r>
          </a:p>
        </p:txBody>
      </p:sp>
      <p:pic>
        <p:nvPicPr>
          <p:cNvPr id="4" name="Picture 3"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Tree>
    <p:extLst>
      <p:ext uri="{BB962C8B-B14F-4D97-AF65-F5344CB8AC3E}">
        <p14:creationId xmlns:p14="http://schemas.microsoft.com/office/powerpoint/2010/main" val="3526602521"/>
      </p:ext>
    </p:extLst>
  </p:cSld>
  <p:clrMapOvr>
    <a:masterClrMapping/>
  </p:clrMapOvr>
  <mc:AlternateContent xmlns:mc="http://schemas.openxmlformats.org/markup-compatibility/2006" xmlns:p14="http://schemas.microsoft.com/office/powerpoint/2010/main">
    <mc:Choice Requires="p14">
      <p:transition spd="slow" p14:dur="2000" advTm="84203"/>
    </mc:Choice>
    <mc:Fallback xmlns="">
      <p:transition spd="slow" advTm="84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9FE660-E3DF-47E7-962D-66C6F6CE0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96" y="1580769"/>
            <a:ext cx="5164074"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C29FEE-8E8F-43D5-AD23-EB4060B4D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11" y="1703762"/>
            <a:ext cx="4918644"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009076B-758C-492C-82AF-47580E6DC4E3}"/>
              </a:ext>
            </a:extLst>
          </p:cNvPr>
          <p:cNvSpPr txBox="1">
            <a:spLocks/>
          </p:cNvSpPr>
          <p:nvPr/>
        </p:nvSpPr>
        <p:spPr bwMode="blackWhite">
          <a:xfrm>
            <a:off x="5410658" y="1575495"/>
            <a:ext cx="3148276" cy="1346654"/>
          </a:xfrm>
          <a:prstGeom prst="rect">
            <a:avLst/>
          </a:prstGeom>
        </p:spPr>
        <p:txBody>
          <a:bodyPr vert="horz" lIns="68580" tIns="34290" rIns="68580" bIns="34290" rtlCol="0" anchor="t"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algn="l">
              <a:lnSpc>
                <a:spcPct val="100000"/>
              </a:lnSpc>
              <a:spcBef>
                <a:spcPts val="750"/>
              </a:spcBef>
              <a:buClr>
                <a:schemeClr val="accent2"/>
              </a:buClr>
            </a:pPr>
            <a:endParaRPr lang="en-US" sz="1400">
              <a:solidFill>
                <a:schemeClr val="tx1">
                  <a:lumMod val="85000"/>
                  <a:lumOff val="15000"/>
                </a:schemeClr>
              </a:solidFill>
              <a:latin typeface="+mn-lt"/>
              <a:ea typeface="+mn-ea"/>
              <a:cs typeface="+mn-cs"/>
            </a:endParaRPr>
          </a:p>
          <a:p>
            <a:pPr algn="l">
              <a:lnSpc>
                <a:spcPct val="100000"/>
              </a:lnSpc>
              <a:spcBef>
                <a:spcPts val="750"/>
              </a:spcBef>
            </a:pPr>
            <a:endParaRPr lang="en-US" sz="1400">
              <a:solidFill>
                <a:schemeClr val="tx1">
                  <a:lumMod val="85000"/>
                  <a:lumOff val="15000"/>
                </a:schemeClr>
              </a:solidFill>
              <a:latin typeface="+mn-lt"/>
              <a:ea typeface="+mn-ea"/>
              <a:cs typeface="+mn-cs"/>
            </a:endParaRPr>
          </a:p>
        </p:txBody>
      </p:sp>
      <p:sp>
        <p:nvSpPr>
          <p:cNvPr id="17" name="Title 1">
            <a:extLst>
              <a:ext uri="{FF2B5EF4-FFF2-40B4-BE49-F238E27FC236}">
                <a16:creationId xmlns:a16="http://schemas.microsoft.com/office/drawing/2014/main" id="{E5C6C07E-F252-462C-8E47-DAC93B949E05}"/>
              </a:ext>
            </a:extLst>
          </p:cNvPr>
          <p:cNvSpPr txBox="1">
            <a:spLocks/>
          </p:cNvSpPr>
          <p:nvPr/>
        </p:nvSpPr>
        <p:spPr bwMode="blackWhite">
          <a:xfrm>
            <a:off x="5880404" y="2581508"/>
            <a:ext cx="3003269" cy="833873"/>
          </a:xfrm>
          <a:prstGeom prst="rect">
            <a:avLst/>
          </a:prstGeom>
        </p:spPr>
        <p:txBody>
          <a:bodyPr vert="horz" lIns="68580" tIns="34290" rIns="68580" bIns="34290" rtlCol="0" anchor="t"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algn="l">
              <a:lnSpc>
                <a:spcPct val="100000"/>
              </a:lnSpc>
              <a:spcBef>
                <a:spcPts val="750"/>
              </a:spcBef>
              <a:buClr>
                <a:schemeClr val="accent2"/>
              </a:buClr>
            </a:pPr>
            <a:r>
              <a:rPr lang="en-US" sz="1500">
                <a:solidFill>
                  <a:schemeClr val="tx1">
                    <a:lumMod val="85000"/>
                    <a:lumOff val="15000"/>
                  </a:schemeClr>
                </a:solidFill>
                <a:latin typeface="+mn-lt"/>
                <a:ea typeface="+mn-ea"/>
                <a:cs typeface="+mn-cs"/>
              </a:rPr>
              <a:t>On </a:t>
            </a:r>
            <a:r>
              <a:rPr lang="en-US" sz="1500" err="1">
                <a:solidFill>
                  <a:schemeClr val="tx1">
                    <a:lumMod val="85000"/>
                    <a:lumOff val="15000"/>
                  </a:schemeClr>
                </a:solidFill>
                <a:latin typeface="+mn-lt"/>
                <a:ea typeface="+mn-ea"/>
                <a:cs typeface="+mn-cs"/>
              </a:rPr>
              <a:t>myblueprint</a:t>
            </a:r>
            <a:r>
              <a:rPr lang="en-US" sz="1500">
                <a:solidFill>
                  <a:schemeClr val="tx1">
                    <a:lumMod val="85000"/>
                    <a:lumOff val="15000"/>
                  </a:schemeClr>
                </a:solidFill>
                <a:latin typeface="+mn-lt"/>
                <a:ea typeface="+mn-ea"/>
                <a:cs typeface="+mn-cs"/>
              </a:rPr>
              <a:t>, find the resume tab, and build away!</a:t>
            </a:r>
          </a:p>
        </p:txBody>
      </p:sp>
      <p:pic>
        <p:nvPicPr>
          <p:cNvPr id="19" name="Picture 18" descr="cid:image001.png@01D69024.AD2C1CA0">
            <a:extLst>
              <a:ext uri="{FF2B5EF4-FFF2-40B4-BE49-F238E27FC236}">
                <a16:creationId xmlns:a16="http://schemas.microsoft.com/office/drawing/2014/main" id="{2B9DC52C-2470-4CAB-87D2-8AFADB7D9840}"/>
              </a:ext>
            </a:extLst>
          </p:cNvPr>
          <p:cNvPicPr/>
          <p:nvPr/>
        </p:nvPicPr>
        <p:blipFill>
          <a:blip r:embed="rId4" r:link="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4900" y="5581650"/>
            <a:ext cx="304800" cy="304800"/>
          </a:xfrm>
          <a:prstGeom prst="rect">
            <a:avLst/>
          </a:prstGeom>
        </p:spPr>
      </p:pic>
      <p:pic>
        <p:nvPicPr>
          <p:cNvPr id="6" name="Picture 6" descr="Graphical user interface&#10;&#10;Description automatically generated">
            <a:extLst>
              <a:ext uri="{FF2B5EF4-FFF2-40B4-BE49-F238E27FC236}">
                <a16:creationId xmlns:a16="http://schemas.microsoft.com/office/drawing/2014/main" id="{C9986149-7211-42DA-A28F-3C47899C6F42}"/>
              </a:ext>
            </a:extLst>
          </p:cNvPr>
          <p:cNvPicPr>
            <a:picLocks noChangeAspect="1"/>
          </p:cNvPicPr>
          <p:nvPr/>
        </p:nvPicPr>
        <p:blipFill>
          <a:blip r:embed="rId7"/>
          <a:stretch>
            <a:fillRect/>
          </a:stretch>
        </p:blipFill>
        <p:spPr>
          <a:xfrm>
            <a:off x="835183" y="1697230"/>
            <a:ext cx="4712328" cy="3429588"/>
          </a:xfrm>
          <a:prstGeom prst="rect">
            <a:avLst/>
          </a:prstGeom>
        </p:spPr>
      </p:pic>
      <p:sp>
        <p:nvSpPr>
          <p:cNvPr id="9" name="Oval 8">
            <a:extLst>
              <a:ext uri="{FF2B5EF4-FFF2-40B4-BE49-F238E27FC236}">
                <a16:creationId xmlns:a16="http://schemas.microsoft.com/office/drawing/2014/main" id="{43ED6F72-0DDA-4591-886D-536D365EA00F}"/>
              </a:ext>
            </a:extLst>
          </p:cNvPr>
          <p:cNvSpPr/>
          <p:nvPr/>
        </p:nvSpPr>
        <p:spPr>
          <a:xfrm>
            <a:off x="1058510" y="3869412"/>
            <a:ext cx="682388" cy="2092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047661"/>
      </p:ext>
    </p:extLst>
  </p:cSld>
  <p:clrMapOvr>
    <a:masterClrMapping/>
  </p:clrMapOvr>
  <mc:AlternateContent xmlns:mc="http://schemas.openxmlformats.org/markup-compatibility/2006" xmlns:p14="http://schemas.microsoft.com/office/powerpoint/2010/main">
    <mc:Choice Requires="p14">
      <p:transition spd="slow" p14:dur="2000" advTm="142070"/>
    </mc:Choice>
    <mc:Fallback xmlns="">
      <p:transition spd="slow" advTm="142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9FE660-E3DF-47E7-962D-66C6F6CE0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96" y="1580769"/>
            <a:ext cx="5164074" cy="370241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C29FEE-8E8F-43D5-AD23-EB4060B4D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811" y="1703762"/>
            <a:ext cx="4918644" cy="34564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009076B-758C-492C-82AF-47580E6DC4E3}"/>
              </a:ext>
            </a:extLst>
          </p:cNvPr>
          <p:cNvSpPr txBox="1">
            <a:spLocks/>
          </p:cNvSpPr>
          <p:nvPr/>
        </p:nvSpPr>
        <p:spPr bwMode="blackWhite">
          <a:xfrm>
            <a:off x="5410658" y="1575495"/>
            <a:ext cx="3148276" cy="1346654"/>
          </a:xfrm>
          <a:prstGeom prst="rect">
            <a:avLst/>
          </a:prstGeom>
        </p:spPr>
        <p:txBody>
          <a:bodyPr vert="horz" lIns="68580" tIns="34290" rIns="68580" bIns="34290" rtlCol="0" anchor="t" anchorCtr="1">
            <a:normAutofit/>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algn="l">
              <a:lnSpc>
                <a:spcPct val="100000"/>
              </a:lnSpc>
              <a:spcBef>
                <a:spcPts val="750"/>
              </a:spcBef>
              <a:buClr>
                <a:schemeClr val="accent2"/>
              </a:buClr>
            </a:pPr>
            <a:endParaRPr lang="en-US" sz="1400">
              <a:solidFill>
                <a:schemeClr val="tx1">
                  <a:lumMod val="85000"/>
                  <a:lumOff val="15000"/>
                </a:schemeClr>
              </a:solidFill>
              <a:latin typeface="+mn-lt"/>
              <a:ea typeface="+mn-ea"/>
              <a:cs typeface="+mn-cs"/>
            </a:endParaRPr>
          </a:p>
          <a:p>
            <a:pPr algn="l">
              <a:lnSpc>
                <a:spcPct val="100000"/>
              </a:lnSpc>
              <a:spcBef>
                <a:spcPts val="750"/>
              </a:spcBef>
            </a:pPr>
            <a:endParaRPr lang="en-US" sz="1400">
              <a:solidFill>
                <a:schemeClr val="tx1">
                  <a:lumMod val="85000"/>
                  <a:lumOff val="15000"/>
                </a:schemeClr>
              </a:solidFill>
              <a:latin typeface="+mn-lt"/>
              <a:ea typeface="+mn-ea"/>
              <a:cs typeface="+mn-cs"/>
            </a:endParaRPr>
          </a:p>
        </p:txBody>
      </p:sp>
      <p:sp>
        <p:nvSpPr>
          <p:cNvPr id="17" name="Title 1">
            <a:extLst>
              <a:ext uri="{FF2B5EF4-FFF2-40B4-BE49-F238E27FC236}">
                <a16:creationId xmlns:a16="http://schemas.microsoft.com/office/drawing/2014/main" id="{E5C6C07E-F252-462C-8E47-DAC93B949E05}"/>
              </a:ext>
            </a:extLst>
          </p:cNvPr>
          <p:cNvSpPr txBox="1">
            <a:spLocks/>
          </p:cNvSpPr>
          <p:nvPr/>
        </p:nvSpPr>
        <p:spPr bwMode="blackWhite">
          <a:xfrm>
            <a:off x="5880404" y="2581508"/>
            <a:ext cx="3003269" cy="833873"/>
          </a:xfrm>
          <a:prstGeom prst="rect">
            <a:avLst/>
          </a:prstGeom>
        </p:spPr>
        <p:txBody>
          <a:bodyPr vert="horz" lIns="68580" tIns="34290" rIns="68580" bIns="34290" rtlCol="0" anchor="t" anchorCtr="1">
            <a:normAutofit fontScale="92500" lnSpcReduction="20000"/>
          </a:bodyPr>
          <a:lstStyle>
            <a:lvl1pPr algn="ctr" defTabSz="914400" rtl="0" eaLnBrk="1" latinLnBrk="0" hangingPunct="1">
              <a:lnSpc>
                <a:spcPct val="90000"/>
              </a:lnSpc>
              <a:spcBef>
                <a:spcPct val="0"/>
              </a:spcBef>
              <a:buNone/>
              <a:defRPr sz="2200" kern="1200" cap="all" spc="200" baseline="0">
                <a:solidFill>
                  <a:srgbClr val="262626"/>
                </a:solidFill>
                <a:latin typeface="+mj-lt"/>
                <a:ea typeface="+mj-ea"/>
                <a:cs typeface="+mj-cs"/>
              </a:defRPr>
            </a:lvl1pPr>
          </a:lstStyle>
          <a:p>
            <a:pPr algn="l">
              <a:lnSpc>
                <a:spcPct val="100000"/>
              </a:lnSpc>
              <a:spcBef>
                <a:spcPts val="750"/>
              </a:spcBef>
              <a:buClr>
                <a:schemeClr val="accent2"/>
              </a:buClr>
            </a:pPr>
            <a:r>
              <a:rPr lang="en-US" sz="1500">
                <a:solidFill>
                  <a:schemeClr val="tx1">
                    <a:lumMod val="85000"/>
                    <a:lumOff val="15000"/>
                  </a:schemeClr>
                </a:solidFill>
                <a:latin typeface="+mn-lt"/>
                <a:ea typeface="+mn-ea"/>
                <a:cs typeface="+mn-cs"/>
              </a:rPr>
              <a:t>The tool is simple to use, and you build and save,  category by category.</a:t>
            </a:r>
          </a:p>
        </p:txBody>
      </p:sp>
      <p:pic>
        <p:nvPicPr>
          <p:cNvPr id="19" name="Picture 18" descr="cid:image001.png@01D69024.AD2C1CA0">
            <a:extLst>
              <a:ext uri="{FF2B5EF4-FFF2-40B4-BE49-F238E27FC236}">
                <a16:creationId xmlns:a16="http://schemas.microsoft.com/office/drawing/2014/main" id="{2B9DC52C-2470-4CAB-87D2-8AFADB7D9840}"/>
              </a:ext>
            </a:extLst>
          </p:cNvPr>
          <p:cNvPicPr/>
          <p:nvPr/>
        </p:nvPicPr>
        <p:blipFill>
          <a:blip r:embed="rId4" r:link="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24900" y="5581650"/>
            <a:ext cx="304800" cy="304800"/>
          </a:xfrm>
          <a:prstGeom prst="rect">
            <a:avLst/>
          </a:prstGeom>
        </p:spPr>
      </p:pic>
      <p:pic>
        <p:nvPicPr>
          <p:cNvPr id="3" name="Picture 3" descr="Graphical user interface, text, application&#10;&#10;Description automatically generated">
            <a:extLst>
              <a:ext uri="{FF2B5EF4-FFF2-40B4-BE49-F238E27FC236}">
                <a16:creationId xmlns:a16="http://schemas.microsoft.com/office/drawing/2014/main" id="{CB1F80C1-10E4-43C9-BF63-1537249B6763}"/>
              </a:ext>
            </a:extLst>
          </p:cNvPr>
          <p:cNvPicPr>
            <a:picLocks noChangeAspect="1"/>
          </p:cNvPicPr>
          <p:nvPr/>
        </p:nvPicPr>
        <p:blipFill>
          <a:blip r:embed="rId7"/>
          <a:stretch>
            <a:fillRect/>
          </a:stretch>
        </p:blipFill>
        <p:spPr>
          <a:xfrm>
            <a:off x="733330" y="2155352"/>
            <a:ext cx="4927349" cy="2151206"/>
          </a:xfrm>
          <a:prstGeom prst="rect">
            <a:avLst/>
          </a:prstGeom>
        </p:spPr>
      </p:pic>
    </p:spTree>
    <p:extLst>
      <p:ext uri="{BB962C8B-B14F-4D97-AF65-F5344CB8AC3E}">
        <p14:creationId xmlns:p14="http://schemas.microsoft.com/office/powerpoint/2010/main" val="3877548980"/>
      </p:ext>
    </p:extLst>
  </p:cSld>
  <p:clrMapOvr>
    <a:masterClrMapping/>
  </p:clrMapOvr>
  <mc:AlternateContent xmlns:mc="http://schemas.openxmlformats.org/markup-compatibility/2006" xmlns:p14="http://schemas.microsoft.com/office/powerpoint/2010/main">
    <mc:Choice Requires="p14">
      <p:transition spd="slow" p14:dur="2000" advTm="142070"/>
    </mc:Choice>
    <mc:Fallback xmlns="">
      <p:transition spd="slow" advTm="142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803DED-B101-4774-B8F3-C4B4B655FCCD}"/>
              </a:ext>
            </a:extLst>
          </p:cNvPr>
          <p:cNvSpPr txBox="1">
            <a:spLocks/>
          </p:cNvSpPr>
          <p:nvPr/>
        </p:nvSpPr>
        <p:spPr bwMode="blackWhite">
          <a:xfrm>
            <a:off x="173393" y="241841"/>
            <a:ext cx="8769412" cy="849667"/>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2500">
                <a:solidFill>
                  <a:schemeClr val="bg1"/>
                </a:solidFill>
              </a:rPr>
              <a:t>Step 2:</a:t>
            </a:r>
            <a:endParaRPr lang="en-US" sz="2500">
              <a:solidFill>
                <a:schemeClr val="bg1"/>
              </a:solidFill>
              <a:ea typeface="+mj-lt"/>
              <a:cs typeface="+mj-lt"/>
            </a:endParaRPr>
          </a:p>
          <a:p>
            <a:r>
              <a:rPr lang="en-CA" sz="2500">
                <a:solidFill>
                  <a:schemeClr val="bg1"/>
                </a:solidFill>
                <a:ea typeface="+mj-lt"/>
                <a:cs typeface="+mj-lt"/>
              </a:rPr>
              <a:t>begin your search</a:t>
            </a:r>
            <a:endParaRPr lang="en-CA" sz="2500">
              <a:solidFill>
                <a:schemeClr val="bg1"/>
              </a:solidFill>
            </a:endParaRPr>
          </a:p>
        </p:txBody>
      </p:sp>
      <p:sp>
        <p:nvSpPr>
          <p:cNvPr id="7" name="Title 1">
            <a:extLst>
              <a:ext uri="{FF2B5EF4-FFF2-40B4-BE49-F238E27FC236}">
                <a16:creationId xmlns:a16="http://schemas.microsoft.com/office/drawing/2014/main" id="{C1BB320B-A420-4F7B-B11F-12DCCFFDA754}"/>
              </a:ext>
            </a:extLst>
          </p:cNvPr>
          <p:cNvSpPr txBox="1">
            <a:spLocks/>
          </p:cNvSpPr>
          <p:nvPr/>
        </p:nvSpPr>
        <p:spPr bwMode="blackWhite">
          <a:xfrm>
            <a:off x="173394" y="1386868"/>
            <a:ext cx="8769409" cy="5331130"/>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en-CA" sz="2000" b="1" dirty="0">
                <a:solidFill>
                  <a:schemeClr val="bg1"/>
                </a:solidFill>
                <a:latin typeface="Gill Sans MT"/>
                <a:ea typeface="Arial"/>
                <a:cs typeface="Arial"/>
              </a:rPr>
              <a:t>1. </a:t>
            </a:r>
            <a:r>
              <a:rPr lang="en-CA" sz="2000" b="1" u="sng" dirty="0">
                <a:solidFill>
                  <a:schemeClr val="bg1"/>
                </a:solidFill>
                <a:latin typeface="Gill Sans MT"/>
                <a:ea typeface="Arial"/>
                <a:cs typeface="Arial"/>
              </a:rPr>
              <a:t>Parents and Grandparents</a:t>
            </a:r>
            <a:r>
              <a:rPr lang="en-CA" sz="2000" dirty="0">
                <a:solidFill>
                  <a:schemeClr val="bg1"/>
                </a:solidFill>
                <a:latin typeface="Gill Sans MT"/>
                <a:ea typeface="Arial"/>
                <a:cs typeface="Arial"/>
              </a:rPr>
              <a:t>: </a:t>
            </a:r>
            <a:endParaRPr lang="en-US" sz="2000" dirty="0">
              <a:solidFill>
                <a:schemeClr val="bg1"/>
              </a:solidFill>
              <a:latin typeface="Gill Sans MT"/>
              <a:ea typeface="Arial"/>
              <a:cs typeface="Arial"/>
            </a:endParaRPr>
          </a:p>
          <a:p>
            <a:pPr algn="l"/>
            <a:endParaRPr lang="en-CA" sz="1600">
              <a:solidFill>
                <a:schemeClr val="bg1"/>
              </a:solidFill>
              <a:latin typeface="Gill Sans MT"/>
              <a:ea typeface="Arial"/>
              <a:cs typeface="Arial"/>
            </a:endParaRPr>
          </a:p>
          <a:p>
            <a:pPr algn="l"/>
            <a:r>
              <a:rPr lang="en-CA" sz="1600" dirty="0">
                <a:solidFill>
                  <a:schemeClr val="bg1"/>
                </a:solidFill>
                <a:latin typeface="Gill Sans MT"/>
                <a:ea typeface="Arial"/>
                <a:cs typeface="Arial"/>
              </a:rPr>
              <a:t>ask about employer, union, professional organization, service club, parish council, &amp; community association</a:t>
            </a:r>
            <a:r>
              <a:rPr lang="en-US" sz="1600" dirty="0">
                <a:solidFill>
                  <a:schemeClr val="bg1"/>
                </a:solidFill>
                <a:latin typeface="Gill Sans MT"/>
                <a:ea typeface="Arial"/>
                <a:cs typeface="Arial"/>
              </a:rPr>
              <a:t>​ involvement and scholarship opportunities.</a:t>
            </a:r>
            <a:endParaRPr lang="en-US" sz="1600" dirty="0">
              <a:solidFill>
                <a:schemeClr val="bg1"/>
              </a:solidFill>
            </a:endParaRPr>
          </a:p>
          <a:p>
            <a:pPr algn="l"/>
            <a:endParaRPr lang="en-CA" sz="1600" b="1">
              <a:solidFill>
                <a:schemeClr val="bg1"/>
              </a:solidFill>
              <a:latin typeface="Gill Sans MT"/>
              <a:ea typeface="Arial"/>
              <a:cs typeface="Arial"/>
            </a:endParaRPr>
          </a:p>
          <a:p>
            <a:pPr algn="l"/>
            <a:r>
              <a:rPr lang="en-CA" sz="2000" b="1" dirty="0">
                <a:solidFill>
                  <a:schemeClr val="bg1"/>
                </a:solidFill>
                <a:latin typeface="Gill Sans MT"/>
                <a:ea typeface="Arial"/>
                <a:cs typeface="Arial"/>
              </a:rPr>
              <a:t>2. </a:t>
            </a:r>
            <a:r>
              <a:rPr lang="en-CA" sz="2000" b="1" u="sng" dirty="0">
                <a:solidFill>
                  <a:schemeClr val="bg1"/>
                </a:solidFill>
                <a:latin typeface="Gill Sans MT"/>
                <a:ea typeface="Arial"/>
                <a:cs typeface="Arial"/>
              </a:rPr>
              <a:t>Students</a:t>
            </a:r>
            <a:r>
              <a:rPr lang="en-CA" sz="2000" dirty="0">
                <a:solidFill>
                  <a:schemeClr val="bg1"/>
                </a:solidFill>
                <a:latin typeface="Gill Sans MT"/>
                <a:ea typeface="Arial"/>
                <a:cs typeface="Arial"/>
              </a:rPr>
              <a:t>: </a:t>
            </a:r>
          </a:p>
          <a:p>
            <a:pPr algn="l"/>
            <a:endParaRPr lang="en-CA" sz="1600">
              <a:solidFill>
                <a:schemeClr val="bg1"/>
              </a:solidFill>
              <a:latin typeface="Gill Sans MT"/>
              <a:ea typeface="Arial"/>
              <a:cs typeface="Arial"/>
            </a:endParaRPr>
          </a:p>
          <a:p>
            <a:pPr algn="l"/>
            <a:r>
              <a:rPr lang="en-CA" sz="1600" dirty="0">
                <a:solidFill>
                  <a:schemeClr val="bg1"/>
                </a:solidFill>
                <a:cs typeface="Arial"/>
              </a:rPr>
              <a:t>Ask your employer, listen to announcements, search scholarship websites</a:t>
            </a:r>
          </a:p>
          <a:p>
            <a:pPr lvl="0" algn="l"/>
            <a:endParaRPr lang="en-CA" sz="1600" b="1">
              <a:solidFill>
                <a:schemeClr val="bg1"/>
              </a:solidFill>
              <a:latin typeface="Gill Sans MT"/>
              <a:ea typeface="Arial"/>
              <a:cs typeface="Arial"/>
            </a:endParaRPr>
          </a:p>
          <a:p>
            <a:pPr algn="l"/>
            <a:r>
              <a:rPr lang="en-CA" sz="2000" b="1" dirty="0">
                <a:solidFill>
                  <a:schemeClr val="bg1"/>
                </a:solidFill>
                <a:latin typeface="Gill Sans MT"/>
                <a:ea typeface="Arial"/>
                <a:cs typeface="Arial"/>
              </a:rPr>
              <a:t>3. </a:t>
            </a:r>
            <a:r>
              <a:rPr lang="en-CA" sz="2000" b="1" u="sng" dirty="0">
                <a:solidFill>
                  <a:schemeClr val="bg1"/>
                </a:solidFill>
                <a:latin typeface="Gill Sans MT"/>
                <a:ea typeface="Arial"/>
                <a:cs typeface="Arial"/>
              </a:rPr>
              <a:t>Riffel Student Services site</a:t>
            </a:r>
            <a:r>
              <a:rPr lang="en-CA" sz="2000" b="1" dirty="0">
                <a:solidFill>
                  <a:schemeClr val="bg1"/>
                </a:solidFill>
                <a:latin typeface="Gill Sans MT"/>
                <a:ea typeface="Arial"/>
                <a:cs typeface="Arial"/>
              </a:rPr>
              <a:t>: </a:t>
            </a:r>
          </a:p>
          <a:p>
            <a:pPr algn="l"/>
            <a:endParaRPr lang="en-CA" sz="1600">
              <a:solidFill>
                <a:schemeClr val="bg1"/>
              </a:solidFill>
              <a:latin typeface="Gill Sans MT"/>
              <a:ea typeface="Arial"/>
              <a:cs typeface="Arial"/>
            </a:endParaRPr>
          </a:p>
          <a:p>
            <a:pPr algn="l"/>
            <a:r>
              <a:rPr lang="en-CA" sz="1600" dirty="0">
                <a:solidFill>
                  <a:schemeClr val="bg1"/>
                </a:solidFill>
                <a:latin typeface="Gill Sans MT"/>
                <a:ea typeface="Arial"/>
                <a:cs typeface="Arial"/>
              </a:rPr>
              <a:t>Student services               scholarships         </a:t>
            </a:r>
          </a:p>
          <a:p>
            <a:pPr algn="l"/>
            <a:endParaRPr lang="en-CA" sz="1600">
              <a:solidFill>
                <a:schemeClr val="bg1"/>
              </a:solidFill>
              <a:latin typeface="Gill Sans MT"/>
              <a:ea typeface="Arial"/>
              <a:cs typeface="Arial"/>
            </a:endParaRPr>
          </a:p>
          <a:p>
            <a:pPr algn="l"/>
            <a:r>
              <a:rPr lang="en-CA" sz="2000" b="1" dirty="0">
                <a:solidFill>
                  <a:schemeClr val="bg1"/>
                </a:solidFill>
                <a:latin typeface="Gill Sans MT"/>
                <a:ea typeface="Arial"/>
                <a:cs typeface="Arial"/>
              </a:rPr>
              <a:t>4. </a:t>
            </a:r>
            <a:r>
              <a:rPr lang="en-CA" sz="2000" b="1" u="sng" dirty="0">
                <a:solidFill>
                  <a:schemeClr val="bg1"/>
                </a:solidFill>
                <a:latin typeface="Gill Sans MT"/>
                <a:ea typeface="Arial"/>
                <a:cs typeface="Arial"/>
              </a:rPr>
              <a:t>Riffel Grad Awards site</a:t>
            </a:r>
            <a:r>
              <a:rPr lang="en-CA" sz="2000" b="1" dirty="0">
                <a:solidFill>
                  <a:schemeClr val="bg1"/>
                </a:solidFill>
                <a:latin typeface="Gill Sans MT"/>
                <a:ea typeface="Arial"/>
                <a:cs typeface="Arial"/>
              </a:rPr>
              <a:t>:</a:t>
            </a:r>
            <a:r>
              <a:rPr lang="en-CA" sz="2000" dirty="0">
                <a:solidFill>
                  <a:schemeClr val="bg1"/>
                </a:solidFill>
                <a:latin typeface="Gill Sans MT"/>
                <a:ea typeface="Arial"/>
                <a:cs typeface="Arial"/>
              </a:rPr>
              <a:t> </a:t>
            </a:r>
          </a:p>
          <a:p>
            <a:pPr algn="l"/>
            <a:endParaRPr lang="en-CA" sz="1600">
              <a:solidFill>
                <a:schemeClr val="bg1"/>
              </a:solidFill>
              <a:latin typeface="Gill Sans MT"/>
              <a:ea typeface="Arial"/>
              <a:cs typeface="Arial"/>
            </a:endParaRPr>
          </a:p>
          <a:p>
            <a:pPr algn="l"/>
            <a:r>
              <a:rPr lang="en-CA" sz="1600" dirty="0">
                <a:solidFill>
                  <a:schemeClr val="bg1"/>
                </a:solidFill>
                <a:latin typeface="Gill Sans MT"/>
                <a:ea typeface="Arial"/>
                <a:cs typeface="Arial"/>
              </a:rPr>
              <a:t>for students                graduation news              grad awards</a:t>
            </a:r>
            <a:endParaRPr lang="en-CA" sz="1600" dirty="0">
              <a:solidFill>
                <a:schemeClr val="bg1"/>
              </a:solidFill>
            </a:endParaRPr>
          </a:p>
          <a:p>
            <a:pPr algn="l"/>
            <a:endParaRPr lang="en-CA" sz="2000" b="1">
              <a:solidFill>
                <a:schemeClr val="bg1"/>
              </a:solidFill>
              <a:latin typeface="Gill Sans MT"/>
              <a:ea typeface="Arial"/>
              <a:cs typeface="Arial"/>
            </a:endParaRPr>
          </a:p>
          <a:p>
            <a:pPr algn="l"/>
            <a:r>
              <a:rPr lang="en-CA" sz="2000" b="1" dirty="0">
                <a:solidFill>
                  <a:schemeClr val="bg1"/>
                </a:solidFill>
                <a:latin typeface="Gill Sans MT"/>
                <a:ea typeface="Arial"/>
                <a:cs typeface="Arial"/>
              </a:rPr>
              <a:t>5. </a:t>
            </a:r>
            <a:r>
              <a:rPr lang="en-CA" sz="2000" b="1" u="sng" dirty="0">
                <a:solidFill>
                  <a:schemeClr val="bg1"/>
                </a:solidFill>
                <a:latin typeface="Gill Sans MT"/>
                <a:ea typeface="Arial"/>
                <a:cs typeface="Arial"/>
              </a:rPr>
              <a:t>post-secondary institutions</a:t>
            </a:r>
            <a:r>
              <a:rPr lang="en-CA" sz="2000" b="1" dirty="0">
                <a:solidFill>
                  <a:schemeClr val="bg1"/>
                </a:solidFill>
                <a:latin typeface="Gill Sans MT"/>
                <a:ea typeface="Arial"/>
                <a:cs typeface="Arial"/>
              </a:rPr>
              <a:t>:</a:t>
            </a:r>
          </a:p>
          <a:p>
            <a:pPr lvl="0" algn="l" rtl="0"/>
            <a:endParaRPr lang="en-US" sz="1600">
              <a:solidFill>
                <a:schemeClr val="bg1"/>
              </a:solidFill>
              <a:latin typeface="Gill Sans MT"/>
              <a:cs typeface="Arial"/>
            </a:endParaRPr>
          </a:p>
          <a:p>
            <a:pPr algn="l"/>
            <a:r>
              <a:rPr lang="en-US" sz="1600" dirty="0">
                <a:solidFill>
                  <a:schemeClr val="bg1"/>
                </a:solidFill>
                <a:latin typeface="Gill Sans MT"/>
                <a:cs typeface="Arial"/>
              </a:rPr>
              <a:t>Check their sites/databases and note deadlines!</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pic>
        <p:nvPicPr>
          <p:cNvPr id="9" name="Picture 8" descr="cid:image001.png@01D69024.AD2C1CA0">
            <a:extLst>
              <a:ext uri="{FF2B5EF4-FFF2-40B4-BE49-F238E27FC236}">
                <a16:creationId xmlns:a16="http://schemas.microsoft.com/office/drawing/2014/main" id="{A991E79D-ACF2-4E4A-98AF-1EB479B5C909}"/>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5396668"/>
            <a:ext cx="1575849" cy="1653415"/>
          </a:xfrm>
          <a:prstGeom prst="rect">
            <a:avLst/>
          </a:prstGeom>
          <a:noFill/>
          <a:ln>
            <a:noFill/>
          </a:ln>
        </p:spPr>
      </p:pic>
      <p:sp>
        <p:nvSpPr>
          <p:cNvPr id="2" name="Arrow: Right 1">
            <a:extLst>
              <a:ext uri="{FF2B5EF4-FFF2-40B4-BE49-F238E27FC236}">
                <a16:creationId xmlns:a16="http://schemas.microsoft.com/office/drawing/2014/main" id="{1F3DA07F-EB68-4510-A35B-DF7B7C6322EB}"/>
              </a:ext>
            </a:extLst>
          </p:cNvPr>
          <p:cNvSpPr/>
          <p:nvPr/>
        </p:nvSpPr>
        <p:spPr>
          <a:xfrm>
            <a:off x="2283419" y="5235030"/>
            <a:ext cx="973247" cy="5545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4E77E95-320F-4F10-A6FE-79B78EEB7723}"/>
              </a:ext>
            </a:extLst>
          </p:cNvPr>
          <p:cNvSpPr/>
          <p:nvPr/>
        </p:nvSpPr>
        <p:spPr>
          <a:xfrm>
            <a:off x="5825586" y="5235030"/>
            <a:ext cx="973247" cy="53189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     </a:t>
            </a:r>
          </a:p>
        </p:txBody>
      </p:sp>
      <p:sp>
        <p:nvSpPr>
          <p:cNvPr id="10" name="Arrow: Right 9">
            <a:extLst>
              <a:ext uri="{FF2B5EF4-FFF2-40B4-BE49-F238E27FC236}">
                <a16:creationId xmlns:a16="http://schemas.microsoft.com/office/drawing/2014/main" id="{9CDDE400-6F49-4F87-A07F-506F227F5E61}"/>
              </a:ext>
            </a:extLst>
          </p:cNvPr>
          <p:cNvSpPr/>
          <p:nvPr/>
        </p:nvSpPr>
        <p:spPr>
          <a:xfrm>
            <a:off x="2690826" y="4307051"/>
            <a:ext cx="973247" cy="5545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366497"/>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1972226"/>
            <a:ext cx="3364992" cy="994379"/>
          </a:xfrm>
        </p:spPr>
        <p:txBody>
          <a:bodyPr>
            <a:normAutofit fontScale="90000"/>
          </a:bodyPr>
          <a:lstStyle/>
          <a:p>
            <a:r>
              <a:rPr lang="en-US"/>
              <a:t/>
            </a:r>
            <a:br>
              <a:rPr lang="en-US"/>
            </a:br>
            <a:r>
              <a:rPr lang="en-US"/>
              <a:t>A note about post-secondary institution scholarships </a:t>
            </a:r>
          </a:p>
        </p:txBody>
      </p:sp>
      <p:sp>
        <p:nvSpPr>
          <p:cNvPr id="3" name="Content Placeholder 2"/>
          <p:cNvSpPr>
            <a:spLocks noGrp="1"/>
          </p:cNvSpPr>
          <p:nvPr>
            <p:ph idx="1"/>
          </p:nvPr>
        </p:nvSpPr>
        <p:spPr>
          <a:xfrm>
            <a:off x="4725302" y="351110"/>
            <a:ext cx="4302205" cy="6071400"/>
          </a:xfrm>
        </p:spPr>
        <p:txBody>
          <a:bodyPr vert="horz" lIns="68580" tIns="34290" rIns="68580" bIns="34290" rtlCol="0" anchor="t">
            <a:normAutofit/>
          </a:bodyPr>
          <a:lstStyle/>
          <a:p>
            <a:pPr marL="0" indent="0">
              <a:buNone/>
            </a:pPr>
            <a:r>
              <a:rPr lang="en-US" sz="1600"/>
              <a:t>- </a:t>
            </a:r>
            <a:r>
              <a:rPr lang="en-US" sz="1600" err="1"/>
              <a:t>SaskPolytechnic</a:t>
            </a:r>
            <a:r>
              <a:rPr lang="en-US" sz="1600"/>
              <a:t>, the University of Regina, and the University of Saskatchewan (as well as all other institutions) have scholarship options – please visit their websites and look around in the scholarship areas!</a:t>
            </a:r>
          </a:p>
          <a:p>
            <a:pPr marL="0" indent="0">
              <a:buNone/>
            </a:pPr>
            <a:endParaRPr lang="en-US" sz="1600"/>
          </a:p>
          <a:p>
            <a:pPr marL="0" indent="0">
              <a:buNone/>
            </a:pPr>
            <a:r>
              <a:rPr lang="en-US" sz="1600"/>
              <a:t>- All applications for post-secondary institution awards are online.</a:t>
            </a:r>
          </a:p>
          <a:p>
            <a:pPr marL="0" indent="0">
              <a:buNone/>
            </a:pPr>
            <a:endParaRPr lang="en-US" sz="1600"/>
          </a:p>
          <a:p>
            <a:pPr marL="0" indent="0">
              <a:buNone/>
            </a:pPr>
            <a:r>
              <a:rPr lang="en-US" sz="1600"/>
              <a:t>- Some institutions have automatic entrance awards based on your early conditional average!</a:t>
            </a:r>
          </a:p>
          <a:p>
            <a:pPr marL="0" indent="0">
              <a:buNone/>
            </a:pPr>
            <a:endParaRPr lang="en-US" sz="1600"/>
          </a:p>
          <a:p>
            <a:pPr marL="0" indent="0">
              <a:buNone/>
            </a:pPr>
            <a:r>
              <a:rPr lang="en-US" sz="1600"/>
              <a:t>- Please check when your application must be completed in order to be considered for entrance scholarships.  </a:t>
            </a:r>
          </a:p>
          <a:p>
            <a:pPr marL="0" indent="0">
              <a:buNone/>
            </a:pPr>
            <a:endParaRPr lang="en-US" sz="1600"/>
          </a:p>
          <a:p>
            <a:pPr marL="0" indent="0">
              <a:buNone/>
            </a:pPr>
            <a:r>
              <a:rPr lang="en-US" b="1" i="1"/>
              <a:t>* For example, the U of S requires your application to be in by December 1st in order to be considered for their 'Best &amp; Brightest' awards.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5" name="Picture 4"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37903" y="5464569"/>
            <a:ext cx="1575849" cy="1653415"/>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Tree>
    <p:extLst>
      <p:ext uri="{BB962C8B-B14F-4D97-AF65-F5344CB8AC3E}">
        <p14:creationId xmlns:p14="http://schemas.microsoft.com/office/powerpoint/2010/main" val="920428276"/>
      </p:ext>
    </p:extLst>
  </p:cSld>
  <p:clrMapOvr>
    <a:masterClrMapping/>
  </p:clrMapOvr>
  <mc:AlternateContent xmlns:mc="http://schemas.openxmlformats.org/markup-compatibility/2006" xmlns:p14="http://schemas.microsoft.com/office/powerpoint/2010/main">
    <mc:Choice Requires="p14">
      <p:transition spd="slow" p14:dur="2000" advTm="121641"/>
    </mc:Choice>
    <mc:Fallback xmlns="">
      <p:transition spd="slow" advTm="12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803DED-B101-4774-B8F3-C4B4B655FCCD}"/>
              </a:ext>
            </a:extLst>
          </p:cNvPr>
          <p:cNvSpPr txBox="1">
            <a:spLocks/>
          </p:cNvSpPr>
          <p:nvPr/>
        </p:nvSpPr>
        <p:spPr bwMode="blackWhite">
          <a:xfrm>
            <a:off x="173393" y="241841"/>
            <a:ext cx="8769412" cy="1166538"/>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2500">
                <a:solidFill>
                  <a:schemeClr val="bg1"/>
                </a:solidFill>
              </a:rPr>
              <a:t>Step 3:</a:t>
            </a:r>
            <a:endParaRPr lang="en-US" sz="2500">
              <a:solidFill>
                <a:schemeClr val="bg1"/>
              </a:solidFill>
              <a:ea typeface="+mj-lt"/>
              <a:cs typeface="+mj-lt"/>
            </a:endParaRPr>
          </a:p>
          <a:p>
            <a:r>
              <a:rPr lang="en-CA" sz="2500">
                <a:solidFill>
                  <a:schemeClr val="bg1"/>
                </a:solidFill>
                <a:ea typeface="+mj-lt"/>
                <a:cs typeface="+mj-lt"/>
              </a:rPr>
              <a:t>Contact 3 references 2 weeks prior to the first scholarship deadline</a:t>
            </a:r>
            <a:endParaRPr lang="en-US" sz="2500">
              <a:solidFill>
                <a:schemeClr val="bg1"/>
              </a:solidFill>
            </a:endParaRPr>
          </a:p>
        </p:txBody>
      </p:sp>
      <p:sp>
        <p:nvSpPr>
          <p:cNvPr id="7" name="Title 1">
            <a:extLst>
              <a:ext uri="{FF2B5EF4-FFF2-40B4-BE49-F238E27FC236}">
                <a16:creationId xmlns:a16="http://schemas.microsoft.com/office/drawing/2014/main" id="{C1BB320B-A420-4F7B-B11F-12DCCFFDA754}"/>
              </a:ext>
            </a:extLst>
          </p:cNvPr>
          <p:cNvSpPr txBox="1">
            <a:spLocks/>
          </p:cNvSpPr>
          <p:nvPr/>
        </p:nvSpPr>
        <p:spPr bwMode="blackWhite">
          <a:xfrm>
            <a:off x="173394" y="1500036"/>
            <a:ext cx="8769410" cy="5217962"/>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endParaRPr lang="en-CA" sz="1600">
              <a:solidFill>
                <a:schemeClr val="bg1"/>
              </a:solidFill>
              <a:ea typeface="+mj-lt"/>
              <a:cs typeface="+mj-lt"/>
            </a:endParaRPr>
          </a:p>
          <a:p>
            <a:pPr algn="l"/>
            <a:endParaRPr lang="en-US" sz="1600">
              <a:solidFill>
                <a:schemeClr val="bg1"/>
              </a:solidFill>
              <a:ea typeface="+mj-lt"/>
              <a:cs typeface="+mj-lt"/>
            </a:endParaRPr>
          </a:p>
          <a:p>
            <a:pPr algn="l"/>
            <a:r>
              <a:rPr lang="en-US" sz="1600">
                <a:solidFill>
                  <a:schemeClr val="bg1"/>
                </a:solidFill>
                <a:ea typeface="+mj-lt"/>
                <a:cs typeface="+mj-lt"/>
              </a:rPr>
              <a:t>- Always ask people with whom you have developed a </a:t>
            </a:r>
            <a:r>
              <a:rPr lang="en-US" sz="1600" u="sng">
                <a:solidFill>
                  <a:schemeClr val="bg1"/>
                </a:solidFill>
                <a:ea typeface="+mj-lt"/>
                <a:cs typeface="+mj-lt"/>
              </a:rPr>
              <a:t>good rapport</a:t>
            </a:r>
            <a:r>
              <a:rPr lang="en-US" sz="1600">
                <a:solidFill>
                  <a:schemeClr val="bg1"/>
                </a:solidFill>
                <a:ea typeface="+mj-lt"/>
                <a:cs typeface="+mj-lt"/>
              </a:rPr>
              <a:t> (at least 2 teachers and 1 member of the community)</a:t>
            </a:r>
            <a:endParaRPr lang="en-US">
              <a:solidFill>
                <a:schemeClr val="bg1"/>
              </a:solidFill>
              <a:ea typeface="+mj-lt"/>
              <a:cs typeface="+mj-lt"/>
            </a:endParaRPr>
          </a:p>
          <a:p>
            <a:pPr algn="l"/>
            <a:endParaRPr lang="en-US" sz="1600">
              <a:solidFill>
                <a:schemeClr val="bg1"/>
              </a:solidFill>
              <a:ea typeface="+mj-lt"/>
              <a:cs typeface="+mj-lt"/>
            </a:endParaRPr>
          </a:p>
          <a:p>
            <a:pPr algn="l"/>
            <a:r>
              <a:rPr lang="en-US" sz="1600">
                <a:solidFill>
                  <a:schemeClr val="bg1"/>
                </a:solidFill>
                <a:ea typeface="+mj-lt"/>
                <a:cs typeface="+mj-lt"/>
              </a:rPr>
              <a:t>- School letters of reference should discuss academic qualifications, extra-curricular activities, and personal qualities. Community letters should emphasize contributions made to the organization and personal qualities</a:t>
            </a:r>
            <a:endParaRPr lang="en-US">
              <a:solidFill>
                <a:schemeClr val="bg1"/>
              </a:solidFill>
              <a:ea typeface="+mj-lt"/>
              <a:cs typeface="+mj-lt"/>
            </a:endParaRPr>
          </a:p>
          <a:p>
            <a:pPr algn="l"/>
            <a:r>
              <a:rPr lang="en-US" sz="1600">
                <a:solidFill>
                  <a:schemeClr val="bg1"/>
                </a:solidFill>
                <a:ea typeface="+mj-lt"/>
                <a:cs typeface="+mj-lt"/>
              </a:rPr>
              <a:t/>
            </a:r>
            <a:br>
              <a:rPr lang="en-US" sz="1600">
                <a:solidFill>
                  <a:schemeClr val="bg1"/>
                </a:solidFill>
                <a:ea typeface="+mj-lt"/>
                <a:cs typeface="+mj-lt"/>
              </a:rPr>
            </a:br>
            <a:r>
              <a:rPr lang="en-US" sz="1600">
                <a:solidFill>
                  <a:schemeClr val="bg1"/>
                </a:solidFill>
                <a:ea typeface="+mj-lt"/>
                <a:cs typeface="+mj-lt"/>
              </a:rPr>
              <a:t>- give your references a copy of your resume so they may discuss your activities in the letter</a:t>
            </a:r>
            <a:endParaRPr lang="en-US">
              <a:solidFill>
                <a:schemeClr val="bg1"/>
              </a:solidFill>
              <a:ea typeface="+mj-lt"/>
              <a:cs typeface="+mj-lt"/>
            </a:endParaRPr>
          </a:p>
          <a:p>
            <a:pPr algn="l"/>
            <a:r>
              <a:rPr lang="en-US" sz="1600">
                <a:solidFill>
                  <a:schemeClr val="bg1"/>
                </a:solidFill>
                <a:ea typeface="+mj-lt"/>
                <a:cs typeface="+mj-lt"/>
              </a:rPr>
              <a:t/>
            </a:r>
            <a:br>
              <a:rPr lang="en-US" sz="1600">
                <a:solidFill>
                  <a:schemeClr val="bg1"/>
                </a:solidFill>
                <a:ea typeface="+mj-lt"/>
                <a:cs typeface="+mj-lt"/>
              </a:rPr>
            </a:br>
            <a:r>
              <a:rPr lang="en-US" sz="1600">
                <a:solidFill>
                  <a:schemeClr val="bg1"/>
                </a:solidFill>
                <a:ea typeface="+mj-lt"/>
                <a:cs typeface="+mj-lt"/>
              </a:rPr>
              <a:t>- Give your references the scholarship criteria</a:t>
            </a:r>
            <a:endParaRPr lang="en-US">
              <a:solidFill>
                <a:schemeClr val="bg1"/>
              </a:solidFill>
              <a:ea typeface="+mj-lt"/>
              <a:cs typeface="+mj-lt"/>
            </a:endParaRPr>
          </a:p>
          <a:p>
            <a:pPr algn="l"/>
            <a:r>
              <a:rPr lang="en-US" sz="1600">
                <a:solidFill>
                  <a:schemeClr val="bg1"/>
                </a:solidFill>
                <a:ea typeface="+mj-lt"/>
                <a:cs typeface="+mj-lt"/>
              </a:rPr>
              <a:t/>
            </a:r>
            <a:br>
              <a:rPr lang="en-US" sz="1600">
                <a:solidFill>
                  <a:schemeClr val="bg1"/>
                </a:solidFill>
                <a:ea typeface="+mj-lt"/>
                <a:cs typeface="+mj-lt"/>
              </a:rPr>
            </a:br>
            <a:r>
              <a:rPr lang="en-US" sz="1600">
                <a:solidFill>
                  <a:schemeClr val="bg1"/>
                </a:solidFill>
                <a:ea typeface="+mj-lt"/>
                <a:cs typeface="+mj-lt"/>
              </a:rPr>
              <a:t>- Ask them to save the letter so that you can request future letters specific to new scholarship criteria</a:t>
            </a:r>
            <a:endParaRPr lang="en-US">
              <a:solidFill>
                <a:schemeClr val="bg1"/>
              </a:solidFill>
              <a:ea typeface="+mj-lt"/>
              <a:cs typeface="+mj-lt"/>
            </a:endParaRPr>
          </a:p>
          <a:p>
            <a:pPr algn="l"/>
            <a:r>
              <a:rPr lang="en-US" sz="1600">
                <a:solidFill>
                  <a:schemeClr val="bg1"/>
                </a:solidFill>
                <a:ea typeface="+mj-lt"/>
                <a:cs typeface="+mj-lt"/>
              </a:rPr>
              <a:t/>
            </a:r>
            <a:br>
              <a:rPr lang="en-US" sz="1600">
                <a:solidFill>
                  <a:schemeClr val="bg1"/>
                </a:solidFill>
                <a:ea typeface="+mj-lt"/>
                <a:cs typeface="+mj-lt"/>
              </a:rPr>
            </a:br>
            <a:r>
              <a:rPr lang="en-US" sz="1600">
                <a:solidFill>
                  <a:schemeClr val="bg1"/>
                </a:solidFill>
                <a:ea typeface="+mj-lt"/>
                <a:cs typeface="+mj-lt"/>
              </a:rPr>
              <a:t>- Always provide at least two weeks' notice</a:t>
            </a:r>
            <a:endParaRPr lang="en-US">
              <a:solidFill>
                <a:schemeClr val="bg1"/>
              </a:solidFill>
            </a:endParaRPr>
          </a:p>
          <a:p>
            <a:pPr algn="l"/>
            <a:endParaRPr lang="en-US" sz="1600">
              <a:solidFill>
                <a:schemeClr val="bg1"/>
              </a:solidFill>
            </a:endParaRPr>
          </a:p>
          <a:p>
            <a:pPr algn="l"/>
            <a:r>
              <a:rPr lang="en-US" sz="1600">
                <a:solidFill>
                  <a:schemeClr val="bg1"/>
                </a:solidFill>
              </a:rPr>
              <a:t>- remember to thank your references!</a:t>
            </a:r>
          </a:p>
          <a:p>
            <a:endParaRPr lang="en-US" sz="1400"/>
          </a:p>
          <a:p>
            <a:endParaRPr lang="en-US" sz="1400"/>
          </a:p>
          <a:p>
            <a:pPr lvl="1"/>
            <a:endParaRPr lang="en-US" sz="60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pic>
        <p:nvPicPr>
          <p:cNvPr id="9" name="Picture 8" descr="cid:image001.png@01D69024.AD2C1CA0">
            <a:extLst>
              <a:ext uri="{FF2B5EF4-FFF2-40B4-BE49-F238E27FC236}">
                <a16:creationId xmlns:a16="http://schemas.microsoft.com/office/drawing/2014/main" id="{A991E79D-ACF2-4E4A-98AF-1EB479B5C909}"/>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54983" y="5272183"/>
            <a:ext cx="1575849" cy="1653415"/>
          </a:xfrm>
          <a:prstGeom prst="rect">
            <a:avLst/>
          </a:prstGeom>
          <a:noFill/>
          <a:ln>
            <a:noFill/>
          </a:ln>
        </p:spPr>
      </p:pic>
    </p:spTree>
    <p:extLst>
      <p:ext uri="{BB962C8B-B14F-4D97-AF65-F5344CB8AC3E}">
        <p14:creationId xmlns:p14="http://schemas.microsoft.com/office/powerpoint/2010/main" val="351917915"/>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57AD-C3B8-47ED-95C5-DA1292D1DF7E}"/>
              </a:ext>
            </a:extLst>
          </p:cNvPr>
          <p:cNvSpPr>
            <a:spLocks noGrp="1"/>
          </p:cNvSpPr>
          <p:nvPr>
            <p:ph type="title"/>
          </p:nvPr>
        </p:nvSpPr>
        <p:spPr/>
        <p:txBody>
          <a:bodyPr/>
          <a:lstStyle/>
          <a:p>
            <a:r>
              <a:rPr lang="en-US"/>
              <a:t>Be organized!</a:t>
            </a:r>
          </a:p>
        </p:txBody>
      </p:sp>
      <p:sp>
        <p:nvSpPr>
          <p:cNvPr id="3" name="Content Placeholder 2">
            <a:extLst>
              <a:ext uri="{FF2B5EF4-FFF2-40B4-BE49-F238E27FC236}">
                <a16:creationId xmlns:a16="http://schemas.microsoft.com/office/drawing/2014/main" id="{EA7778D6-2F57-4006-B91F-F792DD81EEF4}"/>
              </a:ext>
            </a:extLst>
          </p:cNvPr>
          <p:cNvSpPr>
            <a:spLocks noGrp="1"/>
          </p:cNvSpPr>
          <p:nvPr>
            <p:ph idx="1"/>
          </p:nvPr>
        </p:nvSpPr>
        <p:spPr>
          <a:xfrm>
            <a:off x="4576755" y="680187"/>
            <a:ext cx="4494589" cy="5633428"/>
          </a:xfrm>
        </p:spPr>
        <p:txBody>
          <a:bodyPr vert="horz" lIns="91440" tIns="45720" rIns="91440" bIns="45720" rtlCol="0" anchor="t">
            <a:noAutofit/>
          </a:bodyPr>
          <a:lstStyle/>
          <a:p>
            <a:pPr marL="0" indent="0">
              <a:spcBef>
                <a:spcPct val="20000"/>
              </a:spcBef>
              <a:buNone/>
            </a:pPr>
            <a:r>
              <a:rPr lang="en-CA" sz="2000" b="1">
                <a:ea typeface="+mn-lt"/>
                <a:cs typeface="+mn-lt"/>
              </a:rPr>
              <a:t>Keep a binder or electronic folder of scholarship information including:</a:t>
            </a:r>
            <a:endParaRPr lang="en-US" sz="2000" b="1">
              <a:ea typeface="+mn-lt"/>
              <a:cs typeface="+mn-lt"/>
            </a:endParaRPr>
          </a:p>
          <a:p>
            <a:pPr marL="0" indent="0">
              <a:spcBef>
                <a:spcPct val="20000"/>
              </a:spcBef>
              <a:buNone/>
            </a:pPr>
            <a:endParaRPr lang="en-CA" sz="2000">
              <a:ea typeface="+mn-lt"/>
              <a:cs typeface="+mn-lt"/>
            </a:endParaRPr>
          </a:p>
          <a:p>
            <a:pPr lvl="1">
              <a:spcBef>
                <a:spcPct val="20000"/>
              </a:spcBef>
            </a:pPr>
            <a:r>
              <a:rPr lang="en-CA" sz="2000">
                <a:ea typeface="+mn-lt"/>
                <a:cs typeface="+mn-lt"/>
              </a:rPr>
              <a:t>Copies of completed applications</a:t>
            </a:r>
            <a:endParaRPr lang="en-US" sz="2000">
              <a:ea typeface="+mn-lt"/>
              <a:cs typeface="+mn-lt"/>
            </a:endParaRPr>
          </a:p>
          <a:p>
            <a:pPr lvl="1">
              <a:spcBef>
                <a:spcPct val="20000"/>
              </a:spcBef>
            </a:pPr>
            <a:r>
              <a:rPr lang="en-CA" sz="2000">
                <a:ea typeface="+mn-lt"/>
                <a:cs typeface="+mn-lt"/>
              </a:rPr>
              <a:t>Reference letters</a:t>
            </a:r>
            <a:endParaRPr lang="en-US" sz="2000">
              <a:ea typeface="+mn-lt"/>
              <a:cs typeface="+mn-lt"/>
            </a:endParaRPr>
          </a:p>
          <a:p>
            <a:pPr lvl="1">
              <a:spcBef>
                <a:spcPct val="20000"/>
              </a:spcBef>
            </a:pPr>
            <a:r>
              <a:rPr lang="en-CA" sz="2000">
                <a:ea typeface="+mn-lt"/>
                <a:cs typeface="+mn-lt"/>
              </a:rPr>
              <a:t>Electronic files resumes, paragraphs, essays</a:t>
            </a:r>
          </a:p>
          <a:p>
            <a:pPr marL="342900">
              <a:spcBef>
                <a:spcPct val="20000"/>
              </a:spcBef>
            </a:pPr>
            <a:endParaRPr lang="en-CA" sz="2000">
              <a:ea typeface="+mn-lt"/>
              <a:cs typeface="+mn-lt"/>
            </a:endParaRPr>
          </a:p>
          <a:p>
            <a:pPr marL="0" indent="0">
              <a:spcBef>
                <a:spcPct val="20000"/>
              </a:spcBef>
              <a:buNone/>
            </a:pPr>
            <a:r>
              <a:rPr lang="en-CA" sz="2000" b="1">
                <a:ea typeface="+mn-lt"/>
                <a:cs typeface="+mn-lt"/>
              </a:rPr>
              <a:t>Be neat!</a:t>
            </a:r>
            <a:endParaRPr lang="en-US" sz="2000" b="1">
              <a:ea typeface="+mn-lt"/>
              <a:cs typeface="+mn-lt"/>
            </a:endParaRPr>
          </a:p>
          <a:p>
            <a:pPr lvl="1">
              <a:spcBef>
                <a:spcPct val="20000"/>
              </a:spcBef>
            </a:pPr>
            <a:r>
              <a:rPr lang="en-CA" sz="2000">
                <a:ea typeface="+mn-lt"/>
                <a:cs typeface="+mn-lt"/>
              </a:rPr>
              <a:t>Your completed application reflects your skills and abilities</a:t>
            </a:r>
            <a:endParaRPr lang="en-US" sz="2000">
              <a:ea typeface="+mn-lt"/>
              <a:cs typeface="+mn-lt"/>
            </a:endParaRPr>
          </a:p>
          <a:p>
            <a:pPr lvl="1">
              <a:spcBef>
                <a:spcPct val="20000"/>
              </a:spcBef>
            </a:pPr>
            <a:r>
              <a:rPr lang="en-CA" sz="2000">
                <a:ea typeface="+mn-lt"/>
                <a:cs typeface="+mn-lt"/>
              </a:rPr>
              <a:t>Read and follow directions</a:t>
            </a:r>
            <a:endParaRPr lang="en-US" sz="2000">
              <a:ea typeface="+mn-lt"/>
              <a:cs typeface="+mn-lt"/>
            </a:endParaRPr>
          </a:p>
          <a:p>
            <a:pPr lvl="1">
              <a:spcBef>
                <a:spcPct val="20000"/>
              </a:spcBef>
            </a:pPr>
            <a:r>
              <a:rPr lang="en-CA" sz="2000">
                <a:ea typeface="+mn-lt"/>
                <a:cs typeface="+mn-lt"/>
              </a:rPr>
              <a:t>Beat deadlines by at least 3 days!</a:t>
            </a:r>
            <a:endParaRPr lang="en-US" sz="2000">
              <a:ea typeface="+mn-lt"/>
              <a:cs typeface="+mn-lt"/>
            </a:endParaRPr>
          </a:p>
          <a:p>
            <a:endParaRPr lang="en-US"/>
          </a:p>
        </p:txBody>
      </p:sp>
      <p:pic>
        <p:nvPicPr>
          <p:cNvPr id="6" name="Picture 5" descr="cid:image001.png@01D69024.AD2C1CA0">
            <a:extLst>
              <a:ext uri="{FF2B5EF4-FFF2-40B4-BE49-F238E27FC236}">
                <a16:creationId xmlns:a16="http://schemas.microsoft.com/office/drawing/2014/main" id="{F4E91D99-3887-4386-90D3-DB643681B98F}"/>
              </a:ext>
            </a:extLst>
          </p:cNvPr>
          <p:cNvPicPr/>
          <p:nvPr/>
        </p:nvPicPr>
        <p:blipFill>
          <a:blip r:embed="rId2" r:link="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58686" y="5385351"/>
            <a:ext cx="1575849" cy="1653415"/>
          </a:xfrm>
          <a:prstGeom prst="rect">
            <a:avLst/>
          </a:prstGeom>
          <a:noFill/>
          <a:ln>
            <a:noFill/>
          </a:ln>
        </p:spPr>
      </p:pic>
    </p:spTree>
    <p:extLst>
      <p:ext uri="{BB962C8B-B14F-4D97-AF65-F5344CB8AC3E}">
        <p14:creationId xmlns:p14="http://schemas.microsoft.com/office/powerpoint/2010/main" val="324121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4670-7668-4C7B-840A-6A6E48B7CA53}"/>
              </a:ext>
            </a:extLst>
          </p:cNvPr>
          <p:cNvSpPr>
            <a:spLocks noGrp="1"/>
          </p:cNvSpPr>
          <p:nvPr>
            <p:ph type="ctrTitle"/>
          </p:nvPr>
        </p:nvSpPr>
        <p:spPr>
          <a:xfrm>
            <a:off x="1086644" y="1464868"/>
            <a:ext cx="6743700" cy="3090400"/>
          </a:xfrm>
        </p:spPr>
        <p:txBody>
          <a:bodyPr>
            <a:noAutofit/>
          </a:bodyPr>
          <a:lstStyle/>
          <a:p>
            <a:r>
              <a:rPr lang="en-US" sz="2000">
                <a:ea typeface="+mj-lt"/>
                <a:cs typeface="+mj-lt"/>
              </a:rPr>
              <a:t/>
            </a:r>
            <a:br>
              <a:rPr lang="en-US" sz="2000">
                <a:ea typeface="+mj-lt"/>
                <a:cs typeface="+mj-lt"/>
              </a:rPr>
            </a:br>
            <a:r>
              <a:rPr lang="en-US" sz="2400" b="1">
                <a:ea typeface="+mj-lt"/>
                <a:cs typeface="+mj-lt"/>
              </a:rPr>
              <a:t>Thank you for attending</a:t>
            </a:r>
            <a:r>
              <a:rPr lang="en-US" sz="2000">
                <a:ea typeface="+mj-lt"/>
                <a:cs typeface="+mj-lt"/>
              </a:rPr>
              <a:t/>
            </a:r>
            <a:br>
              <a:rPr lang="en-US" sz="2000">
                <a:ea typeface="+mj-lt"/>
                <a:cs typeface="+mj-lt"/>
              </a:rPr>
            </a:br>
            <a:r>
              <a:rPr lang="en-US" sz="2000">
                <a:ea typeface="+mj-lt"/>
                <a:cs typeface="+mj-lt"/>
              </a:rPr>
              <a:t/>
            </a:r>
            <a:br>
              <a:rPr lang="en-US" sz="2000">
                <a:ea typeface="+mj-lt"/>
                <a:cs typeface="+mj-lt"/>
              </a:rPr>
            </a:br>
            <a:r>
              <a:rPr lang="en-US" sz="2000">
                <a:ea typeface="+mj-lt"/>
                <a:cs typeface="+mj-lt"/>
              </a:rPr>
              <a:t>any questions?</a:t>
            </a:r>
            <a:br>
              <a:rPr lang="en-US" sz="2000">
                <a:ea typeface="+mj-lt"/>
                <a:cs typeface="+mj-lt"/>
              </a:rPr>
            </a:br>
            <a:r>
              <a:rPr lang="en-US" sz="2000">
                <a:ea typeface="+mj-lt"/>
                <a:cs typeface="+mj-lt"/>
              </a:rPr>
              <a:t/>
            </a:r>
            <a:br>
              <a:rPr lang="en-US" sz="2000">
                <a:ea typeface="+mj-lt"/>
                <a:cs typeface="+mj-lt"/>
              </a:rPr>
            </a:br>
            <a:r>
              <a:rPr lang="en-US" sz="2000"/>
              <a:t>please ask!</a:t>
            </a:r>
            <a:br>
              <a:rPr lang="en-US" sz="2000"/>
            </a:br>
            <a:r>
              <a:rPr lang="en-US" sz="2000"/>
              <a:t/>
            </a:r>
            <a:br>
              <a:rPr lang="en-US" sz="2000"/>
            </a:br>
            <a:r>
              <a:rPr lang="en-US" sz="2000"/>
              <a:t>or visit student services</a:t>
            </a:r>
            <a:br>
              <a:rPr lang="en-US" sz="2000"/>
            </a:br>
            <a:r>
              <a:rPr lang="en-US" sz="2000"/>
              <a:t/>
            </a:r>
            <a:br>
              <a:rPr lang="en-US" sz="2000"/>
            </a:br>
            <a:r>
              <a:rPr lang="en-US" sz="2000"/>
              <a:t>or email us at </a:t>
            </a:r>
            <a:r>
              <a:rPr lang="en-US" sz="2000">
                <a:hlinkClick r:id="rId4"/>
              </a:rPr>
              <a:t>riffelguidance@rcsd.ca</a:t>
            </a:r>
            <a:r>
              <a:rPr lang="en-US" sz="2000"/>
              <a:t/>
            </a:r>
            <a:br>
              <a:rPr lang="en-US" sz="2000"/>
            </a:br>
            <a:endParaRPr lang="en-US" sz="2000"/>
          </a:p>
          <a:p>
            <a:endParaRPr lang="en-US" sz="140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24900" y="5581650"/>
            <a:ext cx="304800" cy="304800"/>
          </a:xfrm>
          <a:prstGeom prst="rect">
            <a:avLst/>
          </a:prstGeom>
        </p:spPr>
      </p:pic>
      <p:pic>
        <p:nvPicPr>
          <p:cNvPr id="3" name="Picture 2" descr="cid:image001.png@01D69024.AD2C1CA0">
            <a:extLst>
              <a:ext uri="{FF2B5EF4-FFF2-40B4-BE49-F238E27FC236}">
                <a16:creationId xmlns:a16="http://schemas.microsoft.com/office/drawing/2014/main" id="{03315BD7-A362-43BA-8C49-3BFBEA3129F4}"/>
              </a:ext>
            </a:extLst>
          </p:cNvPr>
          <p:cNvPicPr/>
          <p:nvPr/>
        </p:nvPicPr>
        <p:blipFill>
          <a:blip r:embed="rId6" r:link="rId7"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spTree>
    <p:extLst>
      <p:ext uri="{BB962C8B-B14F-4D97-AF65-F5344CB8AC3E}">
        <p14:creationId xmlns:p14="http://schemas.microsoft.com/office/powerpoint/2010/main" val="2816663352"/>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4670-7668-4C7B-840A-6A6E48B7CA53}"/>
              </a:ext>
            </a:extLst>
          </p:cNvPr>
          <p:cNvSpPr>
            <a:spLocks noGrp="1"/>
          </p:cNvSpPr>
          <p:nvPr>
            <p:ph type="ctrTitle"/>
          </p:nvPr>
        </p:nvSpPr>
        <p:spPr>
          <a:xfrm>
            <a:off x="1131911" y="4395927"/>
            <a:ext cx="6743700" cy="1234440"/>
          </a:xfrm>
        </p:spPr>
        <p:txBody>
          <a:bodyPr>
            <a:noAutofit/>
          </a:bodyPr>
          <a:lstStyle/>
          <a:p>
            <a:r>
              <a:rPr lang="en-US" sz="1400">
                <a:ea typeface="+mj-lt"/>
                <a:cs typeface="+mj-lt"/>
              </a:rPr>
              <a:t>We wish to acknowledge that we are blessed to live and work alongside tremendous educators and wonderful students on Treaty 4 territory, traditional lands of the nêhiyawak, nahkawé, and nakota nations, and homeland of the métis, lakota, and dakota nations.</a:t>
            </a:r>
            <a:endParaRPr lang="en-US" sz="1400"/>
          </a:p>
        </p:txBody>
      </p:sp>
      <p:sp>
        <p:nvSpPr>
          <p:cNvPr id="5" name="Title 1">
            <a:extLst>
              <a:ext uri="{FF2B5EF4-FFF2-40B4-BE49-F238E27FC236}">
                <a16:creationId xmlns:a16="http://schemas.microsoft.com/office/drawing/2014/main" id="{87803DED-B101-4774-B8F3-C4B4B655FCCD}"/>
              </a:ext>
            </a:extLst>
          </p:cNvPr>
          <p:cNvSpPr txBox="1">
            <a:spLocks/>
          </p:cNvSpPr>
          <p:nvPr/>
        </p:nvSpPr>
        <p:spPr bwMode="blackWhite">
          <a:xfrm>
            <a:off x="693967" y="671880"/>
            <a:ext cx="7660362" cy="1822915"/>
          </a:xfrm>
          <a:prstGeom prst="rect">
            <a:avLst/>
          </a:prstGeom>
          <a:solidFill>
            <a:srgbClr val="FFFFFF"/>
          </a:solidFill>
          <a:ln w="38100" cap="sq">
            <a:solidFill>
              <a:srgbClr val="404040"/>
            </a:solidFill>
            <a:miter lim="800000"/>
          </a:ln>
        </p:spPr>
        <p:txBody>
          <a:bodyPr vert="horz" lIns="205740" tIns="137160" rIns="205740" bIns="13716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a:t>Prayer &amp;</a:t>
            </a:r>
            <a:br>
              <a:rPr lang="en-US"/>
            </a:br>
            <a:r>
              <a:rPr lang="en-US"/>
              <a:t>Land Acknowledgement</a:t>
            </a:r>
          </a:p>
        </p:txBody>
      </p:sp>
      <p:sp>
        <p:nvSpPr>
          <p:cNvPr id="7" name="Title 1">
            <a:extLst>
              <a:ext uri="{FF2B5EF4-FFF2-40B4-BE49-F238E27FC236}">
                <a16:creationId xmlns:a16="http://schemas.microsoft.com/office/drawing/2014/main" id="{C1BB320B-A420-4F7B-B11F-12DCCFFDA754}"/>
              </a:ext>
            </a:extLst>
          </p:cNvPr>
          <p:cNvSpPr txBox="1">
            <a:spLocks/>
          </p:cNvSpPr>
          <p:nvPr/>
        </p:nvSpPr>
        <p:spPr bwMode="blackWhite">
          <a:xfrm>
            <a:off x="1135323" y="2812787"/>
            <a:ext cx="6743700" cy="1234440"/>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1400"/>
              <a:t>+ Dear God, Please watch over our students and their families as they make decisions about their futures.  Help us always to understand that you are present in the details and the outcomes, no matter what path is ultimately chosen.  Amen +</a:t>
            </a:r>
            <a:endParaRPr lang="en-US" sz="180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pic>
        <p:nvPicPr>
          <p:cNvPr id="3" name="Picture 2" descr="cid:image001.png@01D69024.AD2C1CA0">
            <a:extLst>
              <a:ext uri="{FF2B5EF4-FFF2-40B4-BE49-F238E27FC236}">
                <a16:creationId xmlns:a16="http://schemas.microsoft.com/office/drawing/2014/main" id="{9DF20EBB-E742-403F-9B00-E3D884D0858E}"/>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37903" y="5407985"/>
            <a:ext cx="1575849" cy="1653415"/>
          </a:xfrm>
          <a:prstGeom prst="rect">
            <a:avLst/>
          </a:prstGeom>
          <a:noFill/>
          <a:ln>
            <a:noFill/>
          </a:ln>
        </p:spPr>
      </p:pic>
    </p:spTree>
    <p:extLst>
      <p:ext uri="{BB962C8B-B14F-4D97-AF65-F5344CB8AC3E}">
        <p14:creationId xmlns:p14="http://schemas.microsoft.com/office/powerpoint/2010/main" val="3175477984"/>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sp>
        <p:nvSpPr>
          <p:cNvPr id="6" name="Title 5">
            <a:extLst>
              <a:ext uri="{FF2B5EF4-FFF2-40B4-BE49-F238E27FC236}">
                <a16:creationId xmlns:a16="http://schemas.microsoft.com/office/drawing/2014/main" id="{88485EAA-0927-4661-A958-A9DF29D712E2}"/>
              </a:ext>
            </a:extLst>
          </p:cNvPr>
          <p:cNvSpPr>
            <a:spLocks noGrp="1"/>
          </p:cNvSpPr>
          <p:nvPr>
            <p:ph type="ctrTitle"/>
          </p:nvPr>
        </p:nvSpPr>
        <p:spPr>
          <a:xfrm>
            <a:off x="928547" y="1255061"/>
            <a:ext cx="7275590" cy="3162375"/>
          </a:xfrm>
        </p:spPr>
        <p:txBody>
          <a:bodyPr/>
          <a:lstStyle/>
          <a:p>
            <a:r>
              <a:rPr lang="en-US"/>
              <a:t>Riffel graduates of 2021 were offered approximately </a:t>
            </a:r>
            <a:br>
              <a:rPr lang="en-US"/>
            </a:br>
            <a:r>
              <a:rPr lang="en-US" b="1" u="sng"/>
              <a:t>$140,000 in scholarship money</a:t>
            </a:r>
          </a:p>
        </p:txBody>
      </p:sp>
      <p:pic>
        <p:nvPicPr>
          <p:cNvPr id="9" name="Picture 8" descr="cid:image001.png@01D69024.AD2C1CA0">
            <a:extLst>
              <a:ext uri="{FF2B5EF4-FFF2-40B4-BE49-F238E27FC236}">
                <a16:creationId xmlns:a16="http://schemas.microsoft.com/office/drawing/2014/main" id="{E29E6849-413A-4C9E-B51C-7C9ADE04C832}"/>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spTree>
    <p:extLst>
      <p:ext uri="{BB962C8B-B14F-4D97-AF65-F5344CB8AC3E}">
        <p14:creationId xmlns:p14="http://schemas.microsoft.com/office/powerpoint/2010/main" val="2704611250"/>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34" y="2243829"/>
            <a:ext cx="3851615" cy="1175446"/>
          </a:xfrm>
        </p:spPr>
        <p:txBody>
          <a:bodyPr>
            <a:normAutofit/>
          </a:bodyPr>
          <a:lstStyle/>
          <a:p>
            <a:r>
              <a:rPr lang="en-US">
                <a:ea typeface="+mj-lt"/>
                <a:cs typeface="+mj-lt"/>
              </a:rPr>
              <a:t>Here are some interesting facts you may not know</a:t>
            </a:r>
            <a:endParaRPr lang="en-US"/>
          </a:p>
        </p:txBody>
      </p:sp>
      <p:sp>
        <p:nvSpPr>
          <p:cNvPr id="3" name="Content Placeholder 2"/>
          <p:cNvSpPr>
            <a:spLocks noGrp="1"/>
          </p:cNvSpPr>
          <p:nvPr>
            <p:ph idx="1"/>
          </p:nvPr>
        </p:nvSpPr>
        <p:spPr>
          <a:xfrm>
            <a:off x="5076123" y="1641229"/>
            <a:ext cx="3611880" cy="2981906"/>
          </a:xfrm>
        </p:spPr>
        <p:txBody>
          <a:bodyPr vert="horz" lIns="68580" tIns="34290" rIns="68580" bIns="34290" rtlCol="0" anchor="t">
            <a:normAutofit/>
          </a:bodyPr>
          <a:lstStyle/>
          <a:p>
            <a:pPr marL="0" indent="0">
              <a:buNone/>
            </a:pPr>
            <a:endParaRPr lang="en-US"/>
          </a:p>
          <a:p>
            <a:pPr marL="0" indent="0">
              <a:buNone/>
            </a:pPr>
            <a:endParaRPr lang="en-US"/>
          </a:p>
          <a:p>
            <a:pPr marL="0" indent="0">
              <a:buNone/>
            </a:pPr>
            <a:endParaRPr lang="en-US"/>
          </a:p>
        </p:txBody>
      </p:sp>
      <p:pic>
        <p:nvPicPr>
          <p:cNvPr id="5" name="Picture 4"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92636" y="5385351"/>
            <a:ext cx="1575849" cy="1653415"/>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
        <p:nvSpPr>
          <p:cNvPr id="4" name="TextBox 3">
            <a:extLst>
              <a:ext uri="{FF2B5EF4-FFF2-40B4-BE49-F238E27FC236}">
                <a16:creationId xmlns:a16="http://schemas.microsoft.com/office/drawing/2014/main" id="{13ED1015-17A6-42B3-8C3A-034D8EBB4813}"/>
              </a:ext>
            </a:extLst>
          </p:cNvPr>
          <p:cNvSpPr txBox="1"/>
          <p:nvPr/>
        </p:nvSpPr>
        <p:spPr>
          <a:xfrm>
            <a:off x="4739489" y="359875"/>
            <a:ext cx="4293606"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Gill Sans MT"/>
              </a:rPr>
              <a:t>- </a:t>
            </a:r>
            <a:r>
              <a:rPr lang="en-US" sz="1700" u="sng">
                <a:latin typeface="Gill Sans MT"/>
              </a:rPr>
              <a:t>There is an award for you</a:t>
            </a:r>
            <a:r>
              <a:rPr lang="en-US" sz="1700">
                <a:latin typeface="Gill Sans MT"/>
              </a:rPr>
              <a:t> - there is over $50 million in entrance scholarships available</a:t>
            </a:r>
            <a:r>
              <a:rPr lang="en-US" sz="1700">
                <a:latin typeface="Gill Sans MT"/>
                <a:cs typeface="Calibri"/>
              </a:rPr>
              <a:t>​</a:t>
            </a:r>
            <a:br>
              <a:rPr lang="en-US" sz="1700">
                <a:latin typeface="Gill Sans MT"/>
                <a:cs typeface="Calibri"/>
              </a:rPr>
            </a:br>
            <a:r>
              <a:rPr lang="en-US" sz="1700">
                <a:latin typeface="Gill Sans MT"/>
                <a:cs typeface="Calibri"/>
              </a:rPr>
              <a:t>​</a:t>
            </a:r>
            <a:br>
              <a:rPr lang="en-US" sz="1700">
                <a:latin typeface="Gill Sans MT"/>
                <a:cs typeface="Calibri"/>
              </a:rPr>
            </a:br>
            <a:r>
              <a:rPr lang="en-US" sz="1700">
                <a:latin typeface="Gill Sans MT"/>
              </a:rPr>
              <a:t>- You don’t need to have high marks - most awards do not require an academic average at all</a:t>
            </a:r>
            <a:r>
              <a:rPr lang="en-US" sz="1700">
                <a:latin typeface="Gill Sans MT"/>
                <a:cs typeface="Calibri"/>
              </a:rPr>
              <a:t>​</a:t>
            </a:r>
            <a:br>
              <a:rPr lang="en-US" sz="1700">
                <a:latin typeface="Gill Sans MT"/>
                <a:cs typeface="Calibri"/>
              </a:rPr>
            </a:br>
            <a:r>
              <a:rPr lang="en-US" sz="1700">
                <a:latin typeface="Gill Sans MT"/>
                <a:cs typeface="Calibri"/>
              </a:rPr>
              <a:t>​</a:t>
            </a:r>
            <a:br>
              <a:rPr lang="en-US" sz="1700">
                <a:latin typeface="Gill Sans MT"/>
                <a:cs typeface="Calibri"/>
              </a:rPr>
            </a:br>
            <a:r>
              <a:rPr lang="en-US" sz="1700">
                <a:latin typeface="Gill Sans MT"/>
              </a:rPr>
              <a:t>- Keep searching throughout the year - awards have deadlines throughout the year </a:t>
            </a:r>
            <a:r>
              <a:rPr lang="en-US" sz="1700">
                <a:latin typeface="Gill Sans MT"/>
                <a:cs typeface="Calibri"/>
              </a:rPr>
              <a:t>​</a:t>
            </a:r>
            <a:br>
              <a:rPr lang="en-US" sz="1700">
                <a:latin typeface="Gill Sans MT"/>
                <a:cs typeface="Calibri"/>
              </a:rPr>
            </a:br>
            <a:r>
              <a:rPr lang="en-US" sz="1700">
                <a:latin typeface="Gill Sans MT"/>
                <a:cs typeface="Calibri"/>
              </a:rPr>
              <a:t>​</a:t>
            </a:r>
            <a:br>
              <a:rPr lang="en-US" sz="1700">
                <a:latin typeface="Gill Sans MT"/>
                <a:cs typeface="Calibri"/>
              </a:rPr>
            </a:br>
            <a:r>
              <a:rPr lang="en-US" sz="1700">
                <a:latin typeface="Gill Sans MT"/>
              </a:rPr>
              <a:t>- You can’t win an award if you don’t try - many awards have few applications </a:t>
            </a:r>
            <a:r>
              <a:rPr lang="en-US" sz="1700">
                <a:latin typeface="Gill Sans MT"/>
                <a:cs typeface="Calibri"/>
              </a:rPr>
              <a:t>​</a:t>
            </a:r>
            <a:br>
              <a:rPr lang="en-US" sz="1700">
                <a:latin typeface="Gill Sans MT"/>
                <a:cs typeface="Calibri"/>
              </a:rPr>
            </a:br>
            <a:r>
              <a:rPr lang="en-US" sz="1700">
                <a:latin typeface="Gill Sans MT"/>
                <a:cs typeface="Calibri"/>
              </a:rPr>
              <a:t>​</a:t>
            </a:r>
            <a:br>
              <a:rPr lang="en-US" sz="1700">
                <a:latin typeface="Gill Sans MT"/>
                <a:cs typeface="Calibri"/>
              </a:rPr>
            </a:br>
            <a:r>
              <a:rPr lang="en-US" sz="1700">
                <a:latin typeface="Gill Sans MT"/>
              </a:rPr>
              <a:t>- Get involved in your community – many awards require some school or community service</a:t>
            </a:r>
            <a:r>
              <a:rPr lang="en-US" sz="1700">
                <a:latin typeface="Gill Sans MT"/>
                <a:cs typeface="Calibri"/>
              </a:rPr>
              <a:t>​</a:t>
            </a:r>
            <a:br>
              <a:rPr lang="en-US" sz="1700">
                <a:latin typeface="Gill Sans MT"/>
                <a:cs typeface="Calibri"/>
              </a:rPr>
            </a:br>
            <a:r>
              <a:rPr lang="en-US" sz="1700">
                <a:latin typeface="Gill Sans MT"/>
                <a:cs typeface="Calibri"/>
              </a:rPr>
              <a:t>​</a:t>
            </a:r>
            <a:br>
              <a:rPr lang="en-US" sz="1700">
                <a:latin typeface="Gill Sans MT"/>
                <a:cs typeface="Calibri"/>
              </a:rPr>
            </a:br>
            <a:r>
              <a:rPr lang="en-US" sz="1700">
                <a:latin typeface="Gill Sans MT"/>
              </a:rPr>
              <a:t>- Look beyond colleges and universities for awards - there are over 1,000 award providers; the majority of which are companies, associations and other non-educational organizations</a:t>
            </a:r>
            <a:r>
              <a:rPr lang="en-US" sz="1700">
                <a:latin typeface="Gill Sans MT"/>
                <a:cs typeface="Calibri"/>
              </a:rPr>
              <a:t>​</a:t>
            </a:r>
            <a:endParaRPr lang="en-US" sz="1700">
              <a:latin typeface="Gill Sans MT"/>
            </a:endParaRPr>
          </a:p>
        </p:txBody>
      </p:sp>
    </p:spTree>
    <p:extLst>
      <p:ext uri="{BB962C8B-B14F-4D97-AF65-F5344CB8AC3E}">
        <p14:creationId xmlns:p14="http://schemas.microsoft.com/office/powerpoint/2010/main" val="1763383871"/>
      </p:ext>
    </p:extLst>
  </p:cSld>
  <p:clrMapOvr>
    <a:masterClrMapping/>
  </p:clrMapOvr>
  <mc:AlternateContent xmlns:mc="http://schemas.openxmlformats.org/markup-compatibility/2006" xmlns:p14="http://schemas.microsoft.com/office/powerpoint/2010/main">
    <mc:Choice Requires="p14">
      <p:transition spd="slow" p14:dur="2000" advTm="121641"/>
    </mc:Choice>
    <mc:Fallback xmlns="">
      <p:transition spd="slow" advTm="12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289096"/>
            <a:ext cx="3364992" cy="1141497"/>
          </a:xfrm>
        </p:spPr>
        <p:txBody>
          <a:bodyPr/>
          <a:lstStyle/>
          <a:p>
            <a:r>
              <a:rPr lang="en-US"/>
              <a:t>Scholarship terms</a:t>
            </a:r>
          </a:p>
        </p:txBody>
      </p:sp>
      <p:sp>
        <p:nvSpPr>
          <p:cNvPr id="3" name="Content Placeholder 2"/>
          <p:cNvSpPr>
            <a:spLocks noGrp="1"/>
          </p:cNvSpPr>
          <p:nvPr>
            <p:ph idx="1"/>
          </p:nvPr>
        </p:nvSpPr>
        <p:spPr>
          <a:xfrm>
            <a:off x="4804519" y="215308"/>
            <a:ext cx="4211672" cy="6501440"/>
          </a:xfrm>
        </p:spPr>
        <p:txBody>
          <a:bodyPr vert="horz" lIns="68580" tIns="34290" rIns="68580" bIns="34290" rtlCol="0" anchor="t">
            <a:noAutofit/>
          </a:bodyPr>
          <a:lstStyle/>
          <a:p>
            <a:pPr marL="0" indent="0">
              <a:spcBef>
                <a:spcPct val="20000"/>
              </a:spcBef>
              <a:buNone/>
            </a:pPr>
            <a:r>
              <a:rPr lang="en-US" sz="1600" b="1">
                <a:ea typeface="+mn-lt"/>
                <a:cs typeface="+mn-lt"/>
              </a:rPr>
              <a:t>Award - </a:t>
            </a:r>
            <a:r>
              <a:rPr lang="en-US" sz="1600">
                <a:ea typeface="+mn-lt"/>
                <a:cs typeface="+mn-lt"/>
              </a:rPr>
              <a:t> An award is given in recognition of outstanding achievement. Awards may be in the form of books, plaques, subscriptions or money. A monetary award is usually called a scholarship or bursary.</a:t>
            </a:r>
            <a:br>
              <a:rPr lang="en-US" sz="1600">
                <a:ea typeface="+mn-lt"/>
                <a:cs typeface="+mn-lt"/>
              </a:rPr>
            </a:br>
            <a:r>
              <a:rPr lang="en-US" sz="1600">
                <a:ea typeface="+mn-lt"/>
                <a:cs typeface="+mn-lt"/>
              </a:rPr>
              <a:t/>
            </a:r>
            <a:br>
              <a:rPr lang="en-US" sz="1600">
                <a:ea typeface="+mn-lt"/>
                <a:cs typeface="+mn-lt"/>
              </a:rPr>
            </a:br>
            <a:r>
              <a:rPr lang="en-US" sz="1600" b="1">
                <a:ea typeface="+mn-lt"/>
                <a:cs typeface="+mn-lt"/>
              </a:rPr>
              <a:t>Bursary</a:t>
            </a:r>
            <a:r>
              <a:rPr lang="en-US" sz="1600">
                <a:ea typeface="+mn-lt"/>
                <a:cs typeface="+mn-lt"/>
              </a:rPr>
              <a:t> - A non-repayable grant of money. Bursaries are awarded primarily based on financial need, but academic achievement is also considered. Usually, the applicant must provide detailed documentation describing their financial situation when applying for a bursary. </a:t>
            </a:r>
          </a:p>
          <a:p>
            <a:pPr marL="0" indent="0">
              <a:spcBef>
                <a:spcPct val="20000"/>
              </a:spcBef>
              <a:buNone/>
            </a:pPr>
            <a:r>
              <a:rPr lang="en-US" sz="1600">
                <a:ea typeface="+mn-lt"/>
                <a:cs typeface="+mn-lt"/>
              </a:rPr>
              <a:t/>
            </a:r>
            <a:br>
              <a:rPr lang="en-US" sz="1600">
                <a:ea typeface="+mn-lt"/>
                <a:cs typeface="+mn-lt"/>
              </a:rPr>
            </a:br>
            <a:r>
              <a:rPr lang="en-US" sz="1600" b="1">
                <a:ea typeface="+mn-lt"/>
                <a:cs typeface="+mn-lt"/>
              </a:rPr>
              <a:t>Scholarship</a:t>
            </a:r>
            <a:r>
              <a:rPr lang="en-US" sz="1600">
                <a:ea typeface="+mn-lt"/>
                <a:cs typeface="+mn-lt"/>
              </a:rPr>
              <a:t> - A non-repayable sum of money awarded to a student to help finance further education. Most scholarships are based on merit in areas ranging from academic achievement to athletics. Usually, scholarships are not based on financial need. </a:t>
            </a:r>
          </a:p>
          <a:p>
            <a:pPr marL="0" indent="0">
              <a:spcBef>
                <a:spcPct val="20000"/>
              </a:spcBef>
              <a:buNone/>
            </a:pPr>
            <a:endParaRPr lang="en-US" sz="1600">
              <a:ea typeface="+mn-lt"/>
              <a:cs typeface="+mn-lt"/>
            </a:endParaRPr>
          </a:p>
          <a:p>
            <a:pPr marL="0" indent="0">
              <a:spcBef>
                <a:spcPct val="20000"/>
              </a:spcBef>
              <a:buNone/>
            </a:pPr>
            <a:r>
              <a:rPr lang="en-US" sz="1600" b="1">
                <a:ea typeface="+mn-lt"/>
                <a:cs typeface="+mn-lt"/>
              </a:rPr>
              <a:t>Entrance Award/Scholarship </a:t>
            </a:r>
            <a:r>
              <a:rPr lang="en-US" sz="1600">
                <a:ea typeface="+mn-lt"/>
                <a:cs typeface="+mn-lt"/>
              </a:rPr>
              <a:t>- A scholarship or award given to a student entering his/her first year at a post-secondary institution. Also referred to as an Admission Award. </a:t>
            </a:r>
          </a:p>
          <a:p>
            <a:pPr marL="0" indent="0">
              <a:buNone/>
            </a:pPr>
            <a:endParaRPr lang="en-US"/>
          </a:p>
          <a:p>
            <a:pPr marL="0" indent="0">
              <a:buNone/>
            </a:pPr>
            <a:endParaRPr lang="en-US"/>
          </a:p>
          <a:p>
            <a:pPr marL="0" indent="0">
              <a:buNone/>
            </a:pPr>
            <a:endParaRPr lang="en-US"/>
          </a:p>
        </p:txBody>
      </p:sp>
      <p:pic>
        <p:nvPicPr>
          <p:cNvPr id="5" name="Picture 4"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05804" y="5509836"/>
            <a:ext cx="1575849" cy="1653415"/>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Tree>
    <p:extLst>
      <p:ext uri="{BB962C8B-B14F-4D97-AF65-F5344CB8AC3E}">
        <p14:creationId xmlns:p14="http://schemas.microsoft.com/office/powerpoint/2010/main" val="753535297"/>
      </p:ext>
    </p:extLst>
  </p:cSld>
  <p:clrMapOvr>
    <a:masterClrMapping/>
  </p:clrMapOvr>
  <mc:AlternateContent xmlns:mc="http://schemas.openxmlformats.org/markup-compatibility/2006" xmlns:p14="http://schemas.microsoft.com/office/powerpoint/2010/main">
    <mc:Choice Requires="p14">
      <p:transition spd="slow" p14:dur="2000" advTm="121641"/>
    </mc:Choice>
    <mc:Fallback xmlns="">
      <p:transition spd="slow" advTm="12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scholarships</a:t>
            </a:r>
          </a:p>
        </p:txBody>
      </p:sp>
      <p:sp>
        <p:nvSpPr>
          <p:cNvPr id="3" name="Content Placeholder 2"/>
          <p:cNvSpPr>
            <a:spLocks noGrp="1"/>
          </p:cNvSpPr>
          <p:nvPr>
            <p:ph idx="1"/>
          </p:nvPr>
        </p:nvSpPr>
        <p:spPr>
          <a:xfrm>
            <a:off x="4996905" y="1494111"/>
            <a:ext cx="3645829" cy="3072440"/>
          </a:xfrm>
        </p:spPr>
        <p:txBody>
          <a:bodyPr vert="horz" lIns="68580" tIns="34290" rIns="68580" bIns="34290" rtlCol="0" anchor="t">
            <a:normAutofit/>
          </a:bodyPr>
          <a:lstStyle/>
          <a:p>
            <a:pPr marL="0" indent="0">
              <a:spcBef>
                <a:spcPct val="20000"/>
              </a:spcBef>
              <a:buNone/>
            </a:pPr>
            <a:r>
              <a:rPr lang="en-CA" sz="2000">
                <a:ea typeface="+mn-lt"/>
                <a:cs typeface="+mn-lt"/>
              </a:rPr>
              <a:t>1. Academic</a:t>
            </a:r>
            <a:endParaRPr lang="en-US" sz="2000">
              <a:ea typeface="+mn-lt"/>
              <a:cs typeface="+mn-lt"/>
            </a:endParaRPr>
          </a:p>
          <a:p>
            <a:pPr marL="0" indent="0">
              <a:spcBef>
                <a:spcPct val="20000"/>
              </a:spcBef>
              <a:buNone/>
            </a:pPr>
            <a:r>
              <a:rPr lang="en-CA" sz="2000">
                <a:ea typeface="+mn-lt"/>
                <a:cs typeface="+mn-lt"/>
              </a:rPr>
              <a:t>2. Leadership</a:t>
            </a:r>
            <a:endParaRPr lang="en-US" sz="2000">
              <a:ea typeface="+mn-lt"/>
              <a:cs typeface="+mn-lt"/>
            </a:endParaRPr>
          </a:p>
          <a:p>
            <a:pPr marL="0" indent="0">
              <a:spcBef>
                <a:spcPct val="20000"/>
              </a:spcBef>
              <a:buNone/>
            </a:pPr>
            <a:r>
              <a:rPr lang="en-CA" sz="2000">
                <a:ea typeface="+mn-lt"/>
                <a:cs typeface="+mn-lt"/>
              </a:rPr>
              <a:t>3. Community Involvement</a:t>
            </a:r>
            <a:endParaRPr lang="en-US" sz="2000">
              <a:ea typeface="+mn-lt"/>
              <a:cs typeface="+mn-lt"/>
            </a:endParaRPr>
          </a:p>
          <a:p>
            <a:pPr marL="0" indent="0">
              <a:spcBef>
                <a:spcPct val="20000"/>
              </a:spcBef>
              <a:buNone/>
            </a:pPr>
            <a:r>
              <a:rPr lang="en-CA" sz="2000">
                <a:ea typeface="+mn-lt"/>
                <a:cs typeface="+mn-lt"/>
              </a:rPr>
              <a:t>4. Sports</a:t>
            </a:r>
            <a:endParaRPr lang="en-US" sz="2000">
              <a:ea typeface="+mn-lt"/>
              <a:cs typeface="+mn-lt"/>
            </a:endParaRPr>
          </a:p>
          <a:p>
            <a:pPr marL="0" indent="0">
              <a:spcBef>
                <a:spcPct val="20000"/>
              </a:spcBef>
              <a:buNone/>
            </a:pPr>
            <a:r>
              <a:rPr lang="en-CA" sz="2000">
                <a:ea typeface="+mn-lt"/>
                <a:cs typeface="+mn-lt"/>
              </a:rPr>
              <a:t>5. Essay</a:t>
            </a:r>
            <a:endParaRPr lang="en-US" sz="2000">
              <a:ea typeface="+mn-lt"/>
              <a:cs typeface="+mn-lt"/>
            </a:endParaRPr>
          </a:p>
          <a:p>
            <a:pPr marL="0" indent="0">
              <a:spcBef>
                <a:spcPct val="20000"/>
              </a:spcBef>
              <a:buNone/>
            </a:pPr>
            <a:r>
              <a:rPr lang="en-CA" sz="2000">
                <a:ea typeface="+mn-lt"/>
                <a:cs typeface="+mn-lt"/>
              </a:rPr>
              <a:t>6. Special Groups</a:t>
            </a:r>
            <a:endParaRPr lang="en-US" sz="2000">
              <a:ea typeface="+mn-lt"/>
              <a:cs typeface="+mn-lt"/>
            </a:endParaRPr>
          </a:p>
          <a:p>
            <a:pPr marL="0" indent="0">
              <a:spcBef>
                <a:spcPct val="20000"/>
              </a:spcBef>
              <a:buNone/>
            </a:pPr>
            <a:r>
              <a:rPr lang="en-CA" sz="2000">
                <a:ea typeface="+mn-lt"/>
                <a:cs typeface="+mn-lt"/>
              </a:rPr>
              <a:t>7. Financial Need</a:t>
            </a:r>
            <a:endParaRPr lang="en-US" sz="2000">
              <a:ea typeface="+mn-lt"/>
              <a:cs typeface="+mn-lt"/>
            </a:endParaRPr>
          </a:p>
          <a:p>
            <a:pPr marL="0" indent="0">
              <a:spcBef>
                <a:spcPct val="20000"/>
              </a:spcBef>
              <a:buNone/>
            </a:pPr>
            <a:r>
              <a:rPr lang="en-CA" sz="2000">
                <a:ea typeface="+mn-lt"/>
                <a:cs typeface="+mn-lt"/>
              </a:rPr>
              <a:t>8. </a:t>
            </a:r>
            <a:r>
              <a:rPr lang="en-CA" sz="2000" b="1">
                <a:ea typeface="+mn-lt"/>
                <a:cs typeface="+mn-lt"/>
              </a:rPr>
              <a:t>Blended </a:t>
            </a:r>
            <a:endParaRPr lang="en-US" sz="2000"/>
          </a:p>
          <a:p>
            <a:pPr marL="0" indent="0">
              <a:buNone/>
            </a:pPr>
            <a:endParaRPr lang="en-US"/>
          </a:p>
          <a:p>
            <a:pPr marL="0" indent="0">
              <a:buNone/>
            </a:pPr>
            <a:endParaRPr lang="en-US"/>
          </a:p>
        </p:txBody>
      </p:sp>
      <p:pic>
        <p:nvPicPr>
          <p:cNvPr id="5" name="Picture 4"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Tree>
    <p:extLst>
      <p:ext uri="{BB962C8B-B14F-4D97-AF65-F5344CB8AC3E}">
        <p14:creationId xmlns:p14="http://schemas.microsoft.com/office/powerpoint/2010/main" val="2124096105"/>
      </p:ext>
    </p:extLst>
  </p:cSld>
  <p:clrMapOvr>
    <a:masterClrMapping/>
  </p:clrMapOvr>
  <mc:AlternateContent xmlns:mc="http://schemas.openxmlformats.org/markup-compatibility/2006" xmlns:p14="http://schemas.microsoft.com/office/powerpoint/2010/main">
    <mc:Choice Requires="p14">
      <p:transition spd="slow" p14:dur="2000" advTm="121641"/>
    </mc:Choice>
    <mc:Fallback xmlns="">
      <p:transition spd="slow" advTm="12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4670-7668-4C7B-840A-6A6E48B7CA53}"/>
              </a:ext>
            </a:extLst>
          </p:cNvPr>
          <p:cNvSpPr>
            <a:spLocks noGrp="1"/>
          </p:cNvSpPr>
          <p:nvPr>
            <p:ph type="ctrTitle"/>
          </p:nvPr>
        </p:nvSpPr>
        <p:spPr>
          <a:xfrm>
            <a:off x="1131911" y="1578036"/>
            <a:ext cx="6743700" cy="2173737"/>
          </a:xfrm>
        </p:spPr>
        <p:txBody>
          <a:bodyPr>
            <a:noAutofit/>
          </a:bodyPr>
          <a:lstStyle/>
          <a:p>
            <a:r>
              <a:rPr lang="en-US" sz="2000">
                <a:ea typeface="+mj-lt"/>
                <a:cs typeface="+mj-lt"/>
              </a:rPr>
              <a:t>How do students find and win scholarships, awards, and bursaries?</a:t>
            </a:r>
            <a:endParaRPr lang="en-US" sz="1600">
              <a:ea typeface="+mj-lt"/>
              <a:cs typeface="+mj-lt"/>
            </a:endParaRPr>
          </a:p>
          <a:p>
            <a:endParaRPr lang="en-US" sz="140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pic>
        <p:nvPicPr>
          <p:cNvPr id="3" name="Picture 2" descr="cid:image001.png@01D69024.AD2C1CA0">
            <a:extLst>
              <a:ext uri="{FF2B5EF4-FFF2-40B4-BE49-F238E27FC236}">
                <a16:creationId xmlns:a16="http://schemas.microsoft.com/office/drawing/2014/main" id="{03315BD7-A362-43BA-8C49-3BFBEA3129F4}"/>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spTree>
    <p:extLst>
      <p:ext uri="{BB962C8B-B14F-4D97-AF65-F5344CB8AC3E}">
        <p14:creationId xmlns:p14="http://schemas.microsoft.com/office/powerpoint/2010/main" val="789977372"/>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7803DED-B101-4774-B8F3-C4B4B655FCCD}"/>
              </a:ext>
            </a:extLst>
          </p:cNvPr>
          <p:cNvSpPr txBox="1">
            <a:spLocks/>
          </p:cNvSpPr>
          <p:nvPr/>
        </p:nvSpPr>
        <p:spPr bwMode="blackWhite">
          <a:xfrm>
            <a:off x="1203224" y="241841"/>
            <a:ext cx="6743700" cy="1234440"/>
          </a:xfrm>
          <a:prstGeom prst="rect">
            <a:avLst/>
          </a:prstGeom>
          <a:solidFill>
            <a:srgbClr val="FFFFFF"/>
          </a:solidFill>
          <a:ln w="38100" cap="sq">
            <a:solidFill>
              <a:srgbClr val="404040"/>
            </a:solidFill>
            <a:miter lim="800000"/>
          </a:ln>
        </p:spPr>
        <p:txBody>
          <a:bodyPr vert="horz" lIns="205740" tIns="137160" rIns="205740" bIns="137160" rtlCol="0" anchor="ctr" anchorCtr="1">
            <a:normAutofit fontScale="77500" lnSpcReduction="20000"/>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a:t>Step 1:</a:t>
            </a:r>
          </a:p>
          <a:p>
            <a:r>
              <a:rPr lang="en-US"/>
              <a:t>Compile an activity-based resume</a:t>
            </a:r>
          </a:p>
        </p:txBody>
      </p:sp>
      <p:sp>
        <p:nvSpPr>
          <p:cNvPr id="7" name="Title 1">
            <a:extLst>
              <a:ext uri="{FF2B5EF4-FFF2-40B4-BE49-F238E27FC236}">
                <a16:creationId xmlns:a16="http://schemas.microsoft.com/office/drawing/2014/main" id="{C1BB320B-A420-4F7B-B11F-12DCCFFDA754}"/>
              </a:ext>
            </a:extLst>
          </p:cNvPr>
          <p:cNvSpPr txBox="1">
            <a:spLocks/>
          </p:cNvSpPr>
          <p:nvPr/>
        </p:nvSpPr>
        <p:spPr bwMode="blackWhite">
          <a:xfrm>
            <a:off x="1203224" y="1567936"/>
            <a:ext cx="6743700" cy="4482369"/>
          </a:xfrm>
          <a:prstGeom prst="rect">
            <a:avLst/>
          </a:prstGeom>
          <a:solidFill>
            <a:srgbClr val="FFFFFF"/>
          </a:solidFill>
          <a:ln w="38100" cap="sq">
            <a:solidFill>
              <a:srgbClr val="404040"/>
            </a:solidFill>
            <a:miter lim="800000"/>
          </a:ln>
        </p:spPr>
        <p:txBody>
          <a:bodyPr vert="horz" lIns="205740" tIns="137160" rIns="205740" bIns="13716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endParaRPr lang="en-US" sz="1600" b="1"/>
          </a:p>
          <a:p>
            <a:r>
              <a:rPr lang="en-US" sz="1600" b="1"/>
              <a:t>Use only the last 3-4 years</a:t>
            </a:r>
          </a:p>
          <a:p>
            <a:endParaRPr lang="en-US" sz="1600" b="1"/>
          </a:p>
          <a:p>
            <a:r>
              <a:rPr lang="en-US" sz="1600" b="1"/>
              <a:t>Organize all applicable experiences, recognitions, etc., into activity areas:</a:t>
            </a:r>
          </a:p>
          <a:p>
            <a:endParaRPr lang="en-US" sz="1400"/>
          </a:p>
          <a:p>
            <a:endParaRPr lang="en-US" sz="1400"/>
          </a:p>
          <a:p>
            <a:endParaRPr lang="en-US" sz="1400"/>
          </a:p>
          <a:p>
            <a:r>
              <a:rPr lang="en-US" sz="1400"/>
              <a:t>Leadership</a:t>
            </a:r>
          </a:p>
          <a:p>
            <a:endParaRPr lang="en-US" sz="1400"/>
          </a:p>
          <a:p>
            <a:r>
              <a:rPr lang="en-US" sz="1400"/>
              <a:t>Community</a:t>
            </a:r>
          </a:p>
          <a:p>
            <a:endParaRPr lang="en-US" sz="1400"/>
          </a:p>
          <a:p>
            <a:r>
              <a:rPr lang="en-US" sz="1400"/>
              <a:t>Extra-curricular clubs/sports</a:t>
            </a:r>
          </a:p>
          <a:p>
            <a:endParaRPr lang="en-US" sz="1400"/>
          </a:p>
          <a:p>
            <a:r>
              <a:rPr lang="en-US" sz="1400"/>
              <a:t>Accomplishments/awards</a:t>
            </a:r>
          </a:p>
          <a:p>
            <a:endParaRPr lang="en-US" sz="1400"/>
          </a:p>
          <a:p>
            <a:r>
              <a:rPr lang="en-US" sz="1400"/>
              <a:t>Volunteer</a:t>
            </a:r>
          </a:p>
          <a:p>
            <a:endParaRPr lang="en-US" sz="1400"/>
          </a:p>
          <a:p>
            <a:r>
              <a:rPr lang="en-US" sz="1400"/>
              <a:t>Employment</a:t>
            </a:r>
          </a:p>
          <a:p>
            <a:endParaRPr lang="en-US" sz="1400"/>
          </a:p>
          <a:p>
            <a:r>
              <a:rPr lang="en-US" sz="1400"/>
              <a:t>Goals/future plans</a:t>
            </a:r>
          </a:p>
          <a:p>
            <a:endParaRPr lang="en-US" sz="1400"/>
          </a:p>
          <a:p>
            <a:r>
              <a:rPr lang="en-US" sz="1400"/>
              <a:t>education</a:t>
            </a:r>
          </a:p>
          <a:p>
            <a:endParaRPr lang="en-US" sz="1400"/>
          </a:p>
          <a:p>
            <a:pPr lvl="1"/>
            <a:endParaRPr lang="en-US" sz="60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24900" y="5581650"/>
            <a:ext cx="304800" cy="304800"/>
          </a:xfrm>
          <a:prstGeom prst="rect">
            <a:avLst/>
          </a:prstGeom>
        </p:spPr>
      </p:pic>
      <p:pic>
        <p:nvPicPr>
          <p:cNvPr id="9" name="Picture 8" descr="cid:image001.png@01D69024.AD2C1CA0">
            <a:extLst>
              <a:ext uri="{FF2B5EF4-FFF2-40B4-BE49-F238E27FC236}">
                <a16:creationId xmlns:a16="http://schemas.microsoft.com/office/drawing/2014/main" id="{A991E79D-ACF2-4E4A-98AF-1EB479B5C909}"/>
              </a:ext>
            </a:extLst>
          </p:cNvPr>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94488" y="5509836"/>
            <a:ext cx="1575849" cy="1653415"/>
          </a:xfrm>
          <a:prstGeom prst="rect">
            <a:avLst/>
          </a:prstGeom>
          <a:noFill/>
          <a:ln>
            <a:noFill/>
          </a:ln>
        </p:spPr>
      </p:pic>
    </p:spTree>
    <p:extLst>
      <p:ext uri="{BB962C8B-B14F-4D97-AF65-F5344CB8AC3E}">
        <p14:creationId xmlns:p14="http://schemas.microsoft.com/office/powerpoint/2010/main" val="3603187457"/>
      </p:ext>
    </p:extLst>
  </p:cSld>
  <p:clrMapOvr>
    <a:masterClrMapping/>
  </p:clrMapOvr>
  <mc:AlternateContent xmlns:mc="http://schemas.openxmlformats.org/markup-compatibility/2006" xmlns:p14="http://schemas.microsoft.com/office/powerpoint/2010/main">
    <mc:Choice Requires="p14">
      <p:transition spd="slow" p14:dur="2000" advTm="55145"/>
    </mc:Choice>
    <mc:Fallback xmlns="">
      <p:transition spd="slow" advTm="55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a:t>
            </a:r>
            <a:r>
              <a:rPr lang="en-US" err="1"/>
              <a:t>myblueprint</a:t>
            </a:r>
            <a:r>
              <a:rPr lang="en-US"/>
              <a:t> or other resume builder</a:t>
            </a:r>
          </a:p>
        </p:txBody>
      </p:sp>
      <p:sp>
        <p:nvSpPr>
          <p:cNvPr id="3" name="Content Placeholder 2"/>
          <p:cNvSpPr>
            <a:spLocks noGrp="1"/>
          </p:cNvSpPr>
          <p:nvPr>
            <p:ph idx="1"/>
          </p:nvPr>
        </p:nvSpPr>
        <p:spPr>
          <a:xfrm>
            <a:off x="4736619" y="1528061"/>
            <a:ext cx="4302205" cy="3989103"/>
          </a:xfrm>
        </p:spPr>
        <p:txBody>
          <a:bodyPr vert="horz" lIns="68580" tIns="34290" rIns="68580" bIns="34290" rtlCol="0" anchor="t">
            <a:normAutofit/>
          </a:bodyPr>
          <a:lstStyle/>
          <a:p>
            <a:pPr marL="0" indent="0">
              <a:buNone/>
            </a:pPr>
            <a:r>
              <a:rPr lang="en-US"/>
              <a:t>myBlueprint.ca is an amazing tool for career and post-secondary research.</a:t>
            </a:r>
          </a:p>
          <a:p>
            <a:pPr marL="0" indent="0">
              <a:buNone/>
            </a:pPr>
            <a:endParaRPr lang="en-US"/>
          </a:p>
          <a:p>
            <a:pPr marL="0" indent="0">
              <a:buNone/>
            </a:pPr>
            <a:r>
              <a:rPr lang="en-US"/>
              <a:t>There are a number of learning style and personality quizzes that can point you in a career direction.</a:t>
            </a:r>
          </a:p>
          <a:p>
            <a:pPr marL="0" indent="0">
              <a:buNone/>
            </a:pPr>
            <a:endParaRPr lang="en-US"/>
          </a:p>
          <a:p>
            <a:pPr marL="0" indent="0">
              <a:buNone/>
            </a:pPr>
            <a:r>
              <a:rPr lang="en-US"/>
              <a:t>It also contains THE BEST resume builder – super easy, and it looks great too!</a:t>
            </a:r>
          </a:p>
          <a:p>
            <a:pPr marL="0" indent="0">
              <a:buNone/>
            </a:pPr>
            <a:endParaRPr lang="en-US"/>
          </a:p>
          <a:p>
            <a:pPr marL="0" indent="0">
              <a:buNone/>
            </a:pPr>
            <a:r>
              <a:rPr lang="en-US"/>
              <a:t>Log in and check out myBlueprint.ca!</a:t>
            </a:r>
          </a:p>
          <a:p>
            <a:pPr marL="0" indent="0">
              <a:buNone/>
            </a:pPr>
            <a:endParaRPr lang="en-US"/>
          </a:p>
          <a:p>
            <a:pPr marL="0" indent="0">
              <a:buNone/>
            </a:pPr>
            <a:endParaRPr lang="en-US"/>
          </a:p>
          <a:p>
            <a:pPr marL="0" indent="0">
              <a:buNone/>
            </a:pPr>
            <a:endParaRPr lang="en-US"/>
          </a:p>
          <a:p>
            <a:pPr marL="0" indent="0">
              <a:buNone/>
            </a:pPr>
            <a:endParaRPr lang="en-US"/>
          </a:p>
        </p:txBody>
      </p:sp>
      <p:pic>
        <p:nvPicPr>
          <p:cNvPr id="5" name="Picture 4" descr="cid:image001.png@01D69024.AD2C1CA0"/>
          <p:cNvPicPr/>
          <p:nvPr/>
        </p:nvPicPr>
        <p:blipFill>
          <a:blip r:embed="rId5" r:link="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68151" y="4570539"/>
            <a:ext cx="1575849" cy="1653415"/>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4900" y="5581650"/>
            <a:ext cx="304800" cy="304800"/>
          </a:xfrm>
          <a:prstGeom prst="rect">
            <a:avLst/>
          </a:prstGeom>
        </p:spPr>
      </p:pic>
    </p:spTree>
    <p:extLst>
      <p:ext uri="{BB962C8B-B14F-4D97-AF65-F5344CB8AC3E}">
        <p14:creationId xmlns:p14="http://schemas.microsoft.com/office/powerpoint/2010/main" val="3867376723"/>
      </p:ext>
    </p:extLst>
  </p:cSld>
  <p:clrMapOvr>
    <a:masterClrMapping/>
  </p:clrMapOvr>
  <mc:AlternateContent xmlns:mc="http://schemas.openxmlformats.org/markup-compatibility/2006" xmlns:p14="http://schemas.microsoft.com/office/powerpoint/2010/main">
    <mc:Choice Requires="p14">
      <p:transition spd="slow" p14:dur="2000" advTm="121641"/>
    </mc:Choice>
    <mc:Fallback xmlns="">
      <p:transition spd="slow" advTm="121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4143BDDDE64747A5BF5D18B4E942E8" ma:contentTypeVersion="1" ma:contentTypeDescription="Create a new document." ma:contentTypeScope="" ma:versionID="360463629d2d618b46c7c6732dcd708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4D215F-2929-4C43-8AA9-EBDEBE255A28}"/>
</file>

<file path=customXml/itemProps2.xml><?xml version="1.0" encoding="utf-8"?>
<ds:datastoreItem xmlns:ds="http://schemas.openxmlformats.org/officeDocument/2006/customXml" ds:itemID="{B69D1B24-4454-4EFF-A8C2-47988EA8D572}"/>
</file>

<file path=customXml/itemProps3.xml><?xml version="1.0" encoding="utf-8"?>
<ds:datastoreItem xmlns:ds="http://schemas.openxmlformats.org/officeDocument/2006/customXml" ds:itemID="{BE765CE6-BE23-4100-A906-9CBB40607FC1}"/>
</file>

<file path=docProps/app.xml><?xml version="1.0" encoding="utf-8"?>
<Properties xmlns="http://schemas.openxmlformats.org/officeDocument/2006/extended-properties" xmlns:vt="http://schemas.openxmlformats.org/officeDocument/2006/docPropsVTypes">
  <Template/>
  <TotalTime>0</TotalTime>
  <Words>1136</Words>
  <Application>Microsoft Office PowerPoint</Application>
  <PresentationFormat>On-screen Show (4:3)</PresentationFormat>
  <Paragraphs>132</Paragraphs>
  <Slides>16</Slides>
  <Notes>6</Notes>
  <HiddenSlides>0</HiddenSlides>
  <MMClips>15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Constantia</vt:lpstr>
      <vt:lpstr>Gill Sans MT</vt:lpstr>
      <vt:lpstr>Wingdings 2</vt:lpstr>
      <vt:lpstr>Flow</vt:lpstr>
      <vt:lpstr>Parcel</vt:lpstr>
      <vt:lpstr>Michael A. Riffel Catholic high school  Scholarship information</vt:lpstr>
      <vt:lpstr>We wish to acknowledge that we are blessed to live and work alongside tremendous educators and wonderful students on Treaty 4 territory, traditional lands of the nêhiyawak, nahkawé, and nakota nations, and homeland of the métis, lakota, and dakota nations.</vt:lpstr>
      <vt:lpstr>Riffel graduates of 2021 were offered approximately  $140,000 in scholarship money</vt:lpstr>
      <vt:lpstr>Here are some interesting facts you may not know</vt:lpstr>
      <vt:lpstr>Scholarship terms</vt:lpstr>
      <vt:lpstr>types of scholarships</vt:lpstr>
      <vt:lpstr>How do students find and win scholarships, awards, and bursaries? </vt:lpstr>
      <vt:lpstr>PowerPoint Presentation</vt:lpstr>
      <vt:lpstr>Use myblueprint or other resume builder</vt:lpstr>
      <vt:lpstr>PowerPoint Presentation</vt:lpstr>
      <vt:lpstr>PowerPoint Presentation</vt:lpstr>
      <vt:lpstr>PowerPoint Presentation</vt:lpstr>
      <vt:lpstr> A note about post-secondary institution scholarships </vt:lpstr>
      <vt:lpstr>PowerPoint Presentation</vt:lpstr>
      <vt:lpstr>Be organized!</vt:lpstr>
      <vt:lpstr> Thank you for attending  any questions?  please ask!  or visit student services  or email us at riffelguidance@rcsd.ca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AWARD AND BURSARY</dc:title>
  <dc:creator>Denise</dc:creator>
  <cp:lastModifiedBy>Hanson, Lisa</cp:lastModifiedBy>
  <cp:revision>4</cp:revision>
  <cp:lastPrinted>2012-10-09T21:45:17Z</cp:lastPrinted>
  <dcterms:created xsi:type="dcterms:W3CDTF">2006-08-16T00:00:00Z</dcterms:created>
  <dcterms:modified xsi:type="dcterms:W3CDTF">2021-10-27T19:06:27Z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0x010100CD4143BDDDE64747A5BF5D18B4E942E8</vt:lpwstr>
  </property>
</Properties>
</file>